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26.xml" ContentType="application/vnd.openxmlformats-officedocument.presentationml.tags+xml"/>
  <Override PartName="/ppt/notesSlides/notesSlide1.xml" ContentType="application/vnd.openxmlformats-officedocument.presentationml.notesSlide+xml"/>
  <Override PartName="/ppt/tags/tag27.xml" ContentType="application/vnd.openxmlformats-officedocument.presentationml.tags+xml"/>
  <Override PartName="/ppt/notesSlides/notesSlide2.xml" ContentType="application/vnd.openxmlformats-officedocument.presentationml.notesSlide+xml"/>
  <Override PartName="/ppt/tags/tag28.xml" ContentType="application/vnd.openxmlformats-officedocument.presentationml.tags+xml"/>
  <Override PartName="/ppt/notesSlides/notesSlide3.xml" ContentType="application/vnd.openxmlformats-officedocument.presentationml.notesSlide+xml"/>
  <Override PartName="/ppt/tags/tag29.xml" ContentType="application/vnd.openxmlformats-officedocument.presentationml.tags+xml"/>
  <Override PartName="/ppt/notesSlides/notesSlide4.xml" ContentType="application/vnd.openxmlformats-officedocument.presentationml.notesSlide+xml"/>
  <Override PartName="/ppt/tags/tag30.xml" ContentType="application/vnd.openxmlformats-officedocument.presentationml.tags+xml"/>
  <Override PartName="/ppt/notesSlides/notesSlide5.xml" ContentType="application/vnd.openxmlformats-officedocument.presentationml.notesSlide+xml"/>
  <Override PartName="/ppt/tags/tag31.xml" ContentType="application/vnd.openxmlformats-officedocument.presentationml.tags+xml"/>
  <Override PartName="/ppt/notesSlides/notesSlide6.xml" ContentType="application/vnd.openxmlformats-officedocument.presentationml.notesSlide+xml"/>
  <Override PartName="/ppt/tags/tag32.xml" ContentType="application/vnd.openxmlformats-officedocument.presentationml.tags+xml"/>
  <Override PartName="/ppt/notesSlides/notesSlide7.xml" ContentType="application/vnd.openxmlformats-officedocument.presentationml.notesSlide+xml"/>
  <Override PartName="/ppt/tags/tag33.xml" ContentType="application/vnd.openxmlformats-officedocument.presentationml.tags+xml"/>
  <Override PartName="/ppt/notesSlides/notesSlide8.xml" ContentType="application/vnd.openxmlformats-officedocument.presentationml.notesSlide+xml"/>
  <Override PartName="/ppt/tags/tag34.xml" ContentType="application/vnd.openxmlformats-officedocument.presentationml.tags+xml"/>
  <Override PartName="/ppt/notesSlides/notesSlide9.xml" ContentType="application/vnd.openxmlformats-officedocument.presentationml.notesSlide+xml"/>
  <Override PartName="/ppt/tags/tag35.xml" ContentType="application/vnd.openxmlformats-officedocument.presentationml.tags+xml"/>
  <Override PartName="/ppt/notesSlides/notesSlide10.xml" ContentType="application/vnd.openxmlformats-officedocument.presentationml.notesSlide+xml"/>
  <Override PartName="/ppt/tags/tag36.xml" ContentType="application/vnd.openxmlformats-officedocument.presentationml.tags+xml"/>
  <Override PartName="/ppt/notesSlides/notesSlide11.xml" ContentType="application/vnd.openxmlformats-officedocument.presentationml.notesSlide+xml"/>
  <Override PartName="/ppt/tags/tag37.xml" ContentType="application/vnd.openxmlformats-officedocument.presentationml.tags+xml"/>
  <Override PartName="/ppt/notesSlides/notesSlide12.xml" ContentType="application/vnd.openxmlformats-officedocument.presentationml.notesSlide+xml"/>
  <Override PartName="/ppt/tags/tag38.xml" ContentType="application/vnd.openxmlformats-officedocument.presentationml.tags+xml"/>
  <Override PartName="/ppt/notesSlides/notesSlide13.xml" ContentType="application/vnd.openxmlformats-officedocument.presentationml.notesSlide+xml"/>
  <Override PartName="/ppt/tags/tag39.xml" ContentType="application/vnd.openxmlformats-officedocument.presentationml.tags+xml"/>
  <Override PartName="/ppt/notesSlides/notesSlide14.xml" ContentType="application/vnd.openxmlformats-officedocument.presentationml.notesSlide+xml"/>
  <Override PartName="/ppt/tags/tag40.xml" ContentType="application/vnd.openxmlformats-officedocument.presentationml.tags+xml"/>
  <Override PartName="/ppt/notesSlides/notesSlide15.xml" ContentType="application/vnd.openxmlformats-officedocument.presentationml.notesSlide+xml"/>
  <Override PartName="/ppt/tags/tag41.xml" ContentType="application/vnd.openxmlformats-officedocument.presentationml.tags+xml"/>
  <Override PartName="/ppt/notesSlides/notesSlide16.xml" ContentType="application/vnd.openxmlformats-officedocument.presentationml.notesSlide+xml"/>
  <Override PartName="/ppt/tags/tag42.xml" ContentType="application/vnd.openxmlformats-officedocument.presentationml.tags+xml"/>
  <Override PartName="/ppt/notesSlides/notesSlide17.xml" ContentType="application/vnd.openxmlformats-officedocument.presentationml.notesSlide+xml"/>
  <Override PartName="/ppt/tags/tag43.xml" ContentType="application/vnd.openxmlformats-officedocument.presentationml.tags+xml"/>
  <Override PartName="/ppt/notesSlides/notesSlide18.xml" ContentType="application/vnd.openxmlformats-officedocument.presentationml.notesSlide+xml"/>
  <Override PartName="/ppt/comments/comment1.xml" ContentType="application/vnd.openxmlformats-officedocument.presentationml.comments+xml"/>
  <Override PartName="/ppt/tags/tag44.xml" ContentType="application/vnd.openxmlformats-officedocument.presentationml.tags+xml"/>
  <Override PartName="/ppt/notesSlides/notesSlide19.xml" ContentType="application/vnd.openxmlformats-officedocument.presentationml.notesSlide+xml"/>
  <Override PartName="/ppt/tags/tag45.xml" ContentType="application/vnd.openxmlformats-officedocument.presentationml.tags+xml"/>
  <Override PartName="/ppt/notesSlides/notesSlide20.xml" ContentType="application/vnd.openxmlformats-officedocument.presentationml.notesSlide+xml"/>
  <Override PartName="/ppt/tags/tag46.xml" ContentType="application/vnd.openxmlformats-officedocument.presentationml.tags+xml"/>
  <Override PartName="/ppt/notesSlides/notesSlide21.xml" ContentType="application/vnd.openxmlformats-officedocument.presentationml.notesSlide+xml"/>
  <Override PartName="/ppt/tags/tag47.xml" ContentType="application/vnd.openxmlformats-officedocument.presentationml.tags+xml"/>
  <Override PartName="/ppt/notesSlides/notesSlide22.xml" ContentType="application/vnd.openxmlformats-officedocument.presentationml.notesSlide+xml"/>
  <Override PartName="/ppt/tags/tag48.xml" ContentType="application/vnd.openxmlformats-officedocument.presentationml.tags+xml"/>
  <Override PartName="/ppt/notesSlides/notesSlide23.xml" ContentType="application/vnd.openxmlformats-officedocument.presentationml.notesSlide+xml"/>
  <Override PartName="/ppt/tags/tag49.xml" ContentType="application/vnd.openxmlformats-officedocument.presentationml.tags+xml"/>
  <Override PartName="/ppt/notesSlides/notesSlide24.xml" ContentType="application/vnd.openxmlformats-officedocument.presentationml.notesSlide+xml"/>
  <Override PartName="/ppt/tags/tag50.xml" ContentType="application/vnd.openxmlformats-officedocument.presentationml.tags+xml"/>
  <Override PartName="/ppt/notesSlides/notesSlide25.xml" ContentType="application/vnd.openxmlformats-officedocument.presentationml.notesSlide+xml"/>
  <Override PartName="/ppt/tags/tag51.xml" ContentType="application/vnd.openxmlformats-officedocument.presentationml.tags+xml"/>
  <Override PartName="/ppt/notesSlides/notesSlide26.xml" ContentType="application/vnd.openxmlformats-officedocument.presentationml.notesSlide+xml"/>
  <Override PartName="/ppt/tags/tag52.xml" ContentType="application/vnd.openxmlformats-officedocument.presentationml.tags+xml"/>
  <Override PartName="/ppt/notesSlides/notesSlide27.xml" ContentType="application/vnd.openxmlformats-officedocument.presentationml.notesSlide+xml"/>
  <Override PartName="/ppt/tags/tag53.xml" ContentType="application/vnd.openxmlformats-officedocument.presentationml.tags+xml"/>
  <Override PartName="/ppt/notesSlides/notesSlide28.xml" ContentType="application/vnd.openxmlformats-officedocument.presentationml.notesSlide+xml"/>
  <Override PartName="/ppt/tags/tag54.xml" ContentType="application/vnd.openxmlformats-officedocument.presentationml.tags+xml"/>
  <Override PartName="/ppt/notesSlides/notesSlide29.xml" ContentType="application/vnd.openxmlformats-officedocument.presentationml.notesSlide+xml"/>
  <Override PartName="/ppt/tags/tag55.xml" ContentType="application/vnd.openxmlformats-officedocument.presentationml.tags+xml"/>
  <Override PartName="/ppt/notesSlides/notesSlide30.xml" ContentType="application/vnd.openxmlformats-officedocument.presentationml.notesSlide+xml"/>
  <Override PartName="/ppt/tags/tag56.xml" ContentType="application/vnd.openxmlformats-officedocument.presentationml.tags+xml"/>
  <Override PartName="/ppt/notesSlides/notesSlide31.xml" ContentType="application/vnd.openxmlformats-officedocument.presentationml.notesSlide+xml"/>
  <Override PartName="/ppt/tags/tag57.xml" ContentType="application/vnd.openxmlformats-officedocument.presentationml.tags+xml"/>
  <Override PartName="/ppt/notesSlides/notesSlide32.xml" ContentType="application/vnd.openxmlformats-officedocument.presentationml.notesSlide+xml"/>
  <Override PartName="/ppt/tags/tag58.xml" ContentType="application/vnd.openxmlformats-officedocument.presentationml.tags+xml"/>
  <Override PartName="/ppt/notesSlides/notesSlide33.xml" ContentType="application/vnd.openxmlformats-officedocument.presentationml.notesSlide+xml"/>
  <Override PartName="/ppt/tags/tag59.xml" ContentType="application/vnd.openxmlformats-officedocument.presentationml.tags+xml"/>
  <Override PartName="/ppt/notesSlides/notesSlide34.xml" ContentType="application/vnd.openxmlformats-officedocument.presentationml.notesSlide+xml"/>
  <Override PartName="/ppt/tags/tag60.xml" ContentType="application/vnd.openxmlformats-officedocument.presentationml.tags+xml"/>
  <Override PartName="/ppt/notesSlides/notesSlide35.xml" ContentType="application/vnd.openxmlformats-officedocument.presentationml.notesSlide+xml"/>
  <Override PartName="/ppt/tags/tag61.xml" ContentType="application/vnd.openxmlformats-officedocument.presentationml.tags+xml"/>
  <Override PartName="/ppt/notesSlides/notesSlide36.xml" ContentType="application/vnd.openxmlformats-officedocument.presentationml.notesSlide+xml"/>
  <Override PartName="/ppt/tags/tag62.xml" ContentType="application/vnd.openxmlformats-officedocument.presentationml.tags+xml"/>
  <Override PartName="/ppt/notesSlides/notesSlide37.xml" ContentType="application/vnd.openxmlformats-officedocument.presentationml.notesSlide+xml"/>
  <Override PartName="/ppt/tags/tag63.xml" ContentType="application/vnd.openxmlformats-officedocument.presentationml.tags+xml"/>
  <Override PartName="/ppt/notesSlides/notesSlide38.xml" ContentType="application/vnd.openxmlformats-officedocument.presentationml.notesSlide+xml"/>
  <Override PartName="/ppt/tags/tag64.xml" ContentType="application/vnd.openxmlformats-officedocument.presentationml.tags+xml"/>
  <Override PartName="/ppt/notesSlides/notesSlide39.xml" ContentType="application/vnd.openxmlformats-officedocument.presentationml.notesSlide+xml"/>
  <Override PartName="/ppt/tags/tag65.xml" ContentType="application/vnd.openxmlformats-officedocument.presentationml.tags+xml"/>
  <Override PartName="/ppt/notesSlides/notesSlide40.xml" ContentType="application/vnd.openxmlformats-officedocument.presentationml.notesSlide+xml"/>
  <Override PartName="/ppt/tags/tag66.xml" ContentType="application/vnd.openxmlformats-officedocument.presentationml.tags+xml"/>
  <Override PartName="/ppt/notesSlides/notesSlide41.xml" ContentType="application/vnd.openxmlformats-officedocument.presentationml.notesSlide+xml"/>
  <Override PartName="/ppt/tags/tag67.xml" ContentType="application/vnd.openxmlformats-officedocument.presentationml.tags+xml"/>
  <Override PartName="/ppt/notesSlides/notesSlide42.xml" ContentType="application/vnd.openxmlformats-officedocument.presentationml.notesSlide+xml"/>
  <Override PartName="/ppt/tags/tag68.xml" ContentType="application/vnd.openxmlformats-officedocument.presentationml.tags+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revisionInfo.xml" ContentType="application/vnd.ms-powerpoint.revisioninfo+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8" r:id="rId4"/>
  </p:sldMasterIdLst>
  <p:notesMasterIdLst>
    <p:notesMasterId r:id="rId48"/>
  </p:notesMasterIdLst>
  <p:handoutMasterIdLst>
    <p:handoutMasterId r:id="rId49"/>
  </p:handoutMasterIdLst>
  <p:sldIdLst>
    <p:sldId id="287" r:id="rId5"/>
    <p:sldId id="515" r:id="rId6"/>
    <p:sldId id="519" r:id="rId7"/>
    <p:sldId id="367" r:id="rId8"/>
    <p:sldId id="315" r:id="rId9"/>
    <p:sldId id="405" r:id="rId10"/>
    <p:sldId id="375" r:id="rId11"/>
    <p:sldId id="472" r:id="rId12"/>
    <p:sldId id="406" r:id="rId13"/>
    <p:sldId id="368" r:id="rId14"/>
    <p:sldId id="500" r:id="rId15"/>
    <p:sldId id="370" r:id="rId16"/>
    <p:sldId id="517" r:id="rId17"/>
    <p:sldId id="520" r:id="rId18"/>
    <p:sldId id="505" r:id="rId19"/>
    <p:sldId id="420" r:id="rId20"/>
    <p:sldId id="518" r:id="rId21"/>
    <p:sldId id="421" r:id="rId22"/>
    <p:sldId id="400" r:id="rId23"/>
    <p:sldId id="428" r:id="rId24"/>
    <p:sldId id="516" r:id="rId25"/>
    <p:sldId id="507" r:id="rId26"/>
    <p:sldId id="423" r:id="rId27"/>
    <p:sldId id="490" r:id="rId28"/>
    <p:sldId id="491" r:id="rId29"/>
    <p:sldId id="427" r:id="rId30"/>
    <p:sldId id="489" r:id="rId31"/>
    <p:sldId id="521" r:id="rId32"/>
    <p:sldId id="510" r:id="rId33"/>
    <p:sldId id="503" r:id="rId34"/>
    <p:sldId id="513" r:id="rId35"/>
    <p:sldId id="511" r:id="rId36"/>
    <p:sldId id="344" r:id="rId37"/>
    <p:sldId id="479" r:id="rId38"/>
    <p:sldId id="475" r:id="rId39"/>
    <p:sldId id="496" r:id="rId40"/>
    <p:sldId id="522" r:id="rId41"/>
    <p:sldId id="512" r:id="rId42"/>
    <p:sldId id="361" r:id="rId43"/>
    <p:sldId id="362" r:id="rId44"/>
    <p:sldId id="363" r:id="rId45"/>
    <p:sldId id="373" r:id="rId46"/>
    <p:sldId id="514" r:id="rId47"/>
  </p:sldIdLst>
  <p:sldSz cx="12192000" cy="6858000"/>
  <p:notesSz cx="6858000" cy="9144000"/>
  <p:custDataLst>
    <p:tags r:id="rId50"/>
  </p:custDataLst>
  <p:defaultTextStyle>
    <a:defPPr rtl="0">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abik, Gabriel" initials="KG" lastIdx="13" clrIdx="0"/>
  <p:cmAuthor id="2" name="Barefoot, Rob" initials="BR" lastIdx="59" clrIdx="1">
    <p:extLst>
      <p:ext uri="{19B8F6BF-5375-455C-9EA6-DF929625EA0E}">
        <p15:presenceInfo xmlns:p15="http://schemas.microsoft.com/office/powerpoint/2012/main" userId="S-1-5-21-1407069837-2091007605-538272213-30202807" providerId="AD"/>
      </p:ext>
    </p:extLst>
  </p:cmAuthor>
  <p:cmAuthor id="3" name="Barrera, Roland" initials="BR" lastIdx="45" clrIdx="2">
    <p:extLst>
      <p:ext uri="{19B8F6BF-5375-455C-9EA6-DF929625EA0E}">
        <p15:presenceInfo xmlns:p15="http://schemas.microsoft.com/office/powerpoint/2012/main" userId="S-1-5-21-1407069837-2091007605-538272213-31620256" providerId="AD"/>
      </p:ext>
    </p:extLst>
  </p:cmAuthor>
  <p:cmAuthor id="4" name="Biunno, Anna" initials="BA" lastIdx="8" clrIdx="3">
    <p:extLst>
      <p:ext uri="{19B8F6BF-5375-455C-9EA6-DF929625EA0E}">
        <p15:presenceInfo xmlns:p15="http://schemas.microsoft.com/office/powerpoint/2012/main" userId="S-1-5-21-1407069837-2091007605-538272213-2812710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6067C"/>
    <a:srgbClr val="FF9B00"/>
    <a:srgbClr val="FF0000"/>
    <a:srgbClr val="E6E6E6"/>
    <a:srgbClr val="009A2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6B1F5E6-EDED-CB49-82F4-D79369932F09}" v="9" dt="2020-08-18T20:10:57.12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notesView">
  <p:normalViewPr>
    <p:restoredLeft sz="18756"/>
    <p:restoredTop sz="94661"/>
  </p:normalViewPr>
  <p:slideViewPr>
    <p:cSldViewPr snapToGrid="0" snapToObjects="1">
      <p:cViewPr varScale="1">
        <p:scale>
          <a:sx n="65" d="100"/>
          <a:sy n="65" d="100"/>
        </p:scale>
        <p:origin x="580" y="44"/>
      </p:cViewPr>
      <p:guideLst/>
    </p:cSldViewPr>
  </p:slideViewPr>
  <p:notesTextViewPr>
    <p:cViewPr>
      <p:scale>
        <a:sx n="1" d="1"/>
        <a:sy n="1" d="1"/>
      </p:scale>
      <p:origin x="0" y="0"/>
    </p:cViewPr>
  </p:notesTextViewPr>
  <p:notesViewPr>
    <p:cSldViewPr snapToGrid="0" snapToObjects="1">
      <p:cViewPr varScale="1">
        <p:scale>
          <a:sx n="52" d="100"/>
          <a:sy n="52" d="100"/>
        </p:scale>
        <p:origin x="2680" y="6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tags" Target="tags/tag1.xml"/><Relationship Id="rId55"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handoutMaster" Target="handoutMasters/handoutMaster1.xml"/><Relationship Id="rId57"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notesMaster" Target="notesMasters/notesMaster1.xml"/><Relationship Id="rId56" Type="http://schemas.microsoft.com/office/2016/11/relationships/changesInfo" Target="changesInfos/changesInfo1.xml"/><Relationship Id="rId8" Type="http://schemas.openxmlformats.org/officeDocument/2006/relationships/slide" Target="slides/slide4.xml"/><Relationship Id="rId51" Type="http://schemas.openxmlformats.org/officeDocument/2006/relationships/commentAuthors" Target="commentAuthors.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eason Devereux" userId="1e8ae8d7-e1e4-41d7-b1aa-07c9c7bdc58a" providerId="ADAL" clId="{26B1F5E6-EDED-CB49-82F4-D79369932F09}"/>
    <pc:docChg chg="modSld">
      <pc:chgData name="Season Devereux" userId="1e8ae8d7-e1e4-41d7-b1aa-07c9c7bdc58a" providerId="ADAL" clId="{26B1F5E6-EDED-CB49-82F4-D79369932F09}" dt="2020-08-18T20:28:48.121" v="11" actId="14100"/>
      <pc:docMkLst>
        <pc:docMk/>
      </pc:docMkLst>
      <pc:sldChg chg="modNotesTx">
        <pc:chgData name="Season Devereux" userId="1e8ae8d7-e1e4-41d7-b1aa-07c9c7bdc58a" providerId="ADAL" clId="{26B1F5E6-EDED-CB49-82F4-D79369932F09}" dt="2020-08-18T20:10:48.275" v="2" actId="20577"/>
        <pc:sldMkLst>
          <pc:docMk/>
          <pc:sldMk cId="2984809461" sldId="472"/>
        </pc:sldMkLst>
      </pc:sldChg>
      <pc:sldChg chg="modSp mod">
        <pc:chgData name="Season Devereux" userId="1e8ae8d7-e1e4-41d7-b1aa-07c9c7bdc58a" providerId="ADAL" clId="{26B1F5E6-EDED-CB49-82F4-D79369932F09}" dt="2020-08-18T20:25:14.411" v="10" actId="14100"/>
        <pc:sldMkLst>
          <pc:docMk/>
          <pc:sldMk cId="1340528956" sldId="475"/>
        </pc:sldMkLst>
        <pc:picChg chg="mod">
          <ac:chgData name="Season Devereux" userId="1e8ae8d7-e1e4-41d7-b1aa-07c9c7bdc58a" providerId="ADAL" clId="{26B1F5E6-EDED-CB49-82F4-D79369932F09}" dt="2020-08-18T20:25:14.411" v="10" actId="14100"/>
          <ac:picMkLst>
            <pc:docMk/>
            <pc:sldMk cId="1340528956" sldId="475"/>
            <ac:picMk id="10" creationId="{00000000-0000-0000-0000-000000000000}"/>
          </ac:picMkLst>
        </pc:picChg>
      </pc:sldChg>
      <pc:sldChg chg="modSp mod">
        <pc:chgData name="Season Devereux" userId="1e8ae8d7-e1e4-41d7-b1aa-07c9c7bdc58a" providerId="ADAL" clId="{26B1F5E6-EDED-CB49-82F4-D79369932F09}" dt="2020-08-18T20:17:51.525" v="9" actId="790"/>
        <pc:sldMkLst>
          <pc:docMk/>
          <pc:sldMk cId="1257790054" sldId="479"/>
        </pc:sldMkLst>
        <pc:spChg chg="mod">
          <ac:chgData name="Season Devereux" userId="1e8ae8d7-e1e4-41d7-b1aa-07c9c7bdc58a" providerId="ADAL" clId="{26B1F5E6-EDED-CB49-82F4-D79369932F09}" dt="2020-08-18T20:17:51.525" v="9" actId="790"/>
          <ac:spMkLst>
            <pc:docMk/>
            <pc:sldMk cId="1257790054" sldId="479"/>
            <ac:spMk id="14" creationId="{00000000-0000-0000-0000-000000000000}"/>
          </ac:spMkLst>
        </pc:spChg>
      </pc:sldChg>
      <pc:sldChg chg="modSp mod">
        <pc:chgData name="Season Devereux" userId="1e8ae8d7-e1e4-41d7-b1aa-07c9c7bdc58a" providerId="ADAL" clId="{26B1F5E6-EDED-CB49-82F4-D79369932F09}" dt="2020-08-18T20:28:48.121" v="11" actId="14100"/>
        <pc:sldMkLst>
          <pc:docMk/>
          <pc:sldMk cId="2851943573" sldId="496"/>
        </pc:sldMkLst>
        <pc:picChg chg="mod">
          <ac:chgData name="Season Devereux" userId="1e8ae8d7-e1e4-41d7-b1aa-07c9c7bdc58a" providerId="ADAL" clId="{26B1F5E6-EDED-CB49-82F4-D79369932F09}" dt="2020-08-18T20:28:48.121" v="11" actId="14100"/>
          <ac:picMkLst>
            <pc:docMk/>
            <pc:sldMk cId="2851943573" sldId="496"/>
            <ac:picMk id="5" creationId="{00000000-0000-0000-0000-000000000000}"/>
          </ac:picMkLst>
        </pc:picChg>
      </pc:sldChg>
      <pc:sldChg chg="modSp modNotesTx">
        <pc:chgData name="Season Devereux" userId="1e8ae8d7-e1e4-41d7-b1aa-07c9c7bdc58a" providerId="ADAL" clId="{26B1F5E6-EDED-CB49-82F4-D79369932F09}" dt="2020-08-18T20:10:57.128" v="8" actId="20577"/>
        <pc:sldMkLst>
          <pc:docMk/>
          <pc:sldMk cId="2306434011" sldId="513"/>
        </pc:sldMkLst>
        <pc:spChg chg="mod">
          <ac:chgData name="Season Devereux" userId="1e8ae8d7-e1e4-41d7-b1aa-07c9c7bdc58a" providerId="ADAL" clId="{26B1F5E6-EDED-CB49-82F4-D79369932F09}" dt="2020-08-18T20:10:53.232" v="5" actId="20577"/>
          <ac:spMkLst>
            <pc:docMk/>
            <pc:sldMk cId="2306434011" sldId="513"/>
            <ac:spMk id="68" creationId="{00000000-0000-0000-0000-000000000000}"/>
          </ac:spMkLst>
        </pc:spChg>
      </pc:sldChg>
    </pc:docChg>
  </pc:docChgLst>
</pc:chgInfo>
</file>

<file path=ppt/comments/comment1.xml><?xml version="1.0" encoding="utf-8"?>
<p:cmLst xmlns:a="http://schemas.openxmlformats.org/drawingml/2006/main" xmlns:r="http://schemas.openxmlformats.org/officeDocument/2006/relationships" xmlns:p="http://schemas.openxmlformats.org/presentationml/2006/main">
  <p:cm authorId="4" dt="2020-05-07T10:59:26.370" idx="7">
    <p:pos x="654" y="33"/>
    <p:text>The topic of the slide content is benefits, but the notes discuss best practices. 
If you want to keep the best practices, they probably belong "after" slide 18. For this slide, the notes should expand on the benefits.</p:text>
    <p:extLst>
      <p:ext uri="{C676402C-5697-4E1C-873F-D02D1690AC5C}">
        <p15:threadingInfo xmlns:p15="http://schemas.microsoft.com/office/powerpoint/2012/main" timeZoneBias="240"/>
      </p:ext>
    </p:extLst>
  </p:cm>
</p:cmLst>
</file>

<file path=ppt/drawings/_rels/vmlDrawing1.vml.rels><?xml version="1.0" encoding="UTF-8" standalone="yes"?>
<Relationships xmlns="http://schemas.openxmlformats.org/package/2006/relationships"><Relationship Id="rId1" Type="http://schemas.openxmlformats.org/officeDocument/2006/relationships/image" Target="../media/image7.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9.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9.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9.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r>
              <a:rPr lang="en-US"/>
              <a:t>10/1/2020</a:t>
            </a: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6298FB97-EEE8-A641-B9BA-ACE8418557CD}" type="slidenum">
              <a:rPr lang="en-US" smtClean="0"/>
              <a:t>‹#›</a:t>
            </a:fld>
            <a:endParaRPr lang="en-US"/>
          </a:p>
        </p:txBody>
      </p:sp>
    </p:spTree>
    <p:extLst>
      <p:ext uri="{BB962C8B-B14F-4D97-AF65-F5344CB8AC3E}">
        <p14:creationId xmlns:p14="http://schemas.microsoft.com/office/powerpoint/2010/main" val="1485269695"/>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r>
              <a:rPr lang="en-US"/>
              <a:t>10/1/2020</a:t>
            </a: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pt-br"/>
              <a:t>Click to edit Master text styles</a:t>
            </a:r>
          </a:p>
          <a:p>
            <a:pPr lvl="1" rtl="0"/>
            <a:r>
              <a:rPr lang="pt-br"/>
              <a:t>Second level</a:t>
            </a:r>
          </a:p>
          <a:p>
            <a:pPr lvl="2" rtl="0"/>
            <a:r>
              <a:rPr lang="pt-br"/>
              <a:t>Third level</a:t>
            </a:r>
          </a:p>
          <a:p>
            <a:pPr lvl="3" rtl="0"/>
            <a:r>
              <a:rPr lang="pt-br"/>
              <a:t>Fourth level</a:t>
            </a:r>
          </a:p>
          <a:p>
            <a:pPr lvl="4" rtl="0"/>
            <a:r>
              <a:rPr lang="pt-br"/>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FE092397-0699-5249-96BB-FDA4CA85BF35}" type="slidenum">
              <a:rPr lang="en-US" smtClean="0"/>
              <a:t>‹#›</a:t>
            </a:fld>
            <a:endParaRPr lang="en-US"/>
          </a:p>
        </p:txBody>
      </p:sp>
    </p:spTree>
    <p:extLst>
      <p:ext uri="{BB962C8B-B14F-4D97-AF65-F5344CB8AC3E}">
        <p14:creationId xmlns:p14="http://schemas.microsoft.com/office/powerpoint/2010/main" val="35696427"/>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boto3.readthedocs.org/en/latest/guide/resources.html"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docs.aws.amazon.com/AWSSdkDocsJava/latest/DeveloperGuide/java-dg-region-selection.html" TargetMode="External"/><Relationship Id="rId2" Type="http://schemas.openxmlformats.org/officeDocument/2006/relationships/slide" Target="../slides/slide12.xml"/><Relationship Id="rId1" Type="http://schemas.openxmlformats.org/officeDocument/2006/relationships/notesMaster" Target="../notesMasters/notesMaster1.xml"/><Relationship Id="rId5" Type="http://schemas.openxmlformats.org/officeDocument/2006/relationships/hyperlink" Target="http://boto3.readthedocs.org/en/latest/guide/quickstart.html#configuration" TargetMode="External"/><Relationship Id="rId4" Type="http://schemas.openxmlformats.org/officeDocument/2006/relationships/hyperlink" Target="http://docs.aws.amazon.com/AWSSdkDocsNET/latest/V3/DeveloperGuide/net-dg-config.html" TargetMode="Externa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docs.aws.amazon.com/amazondynamodb/latest/developerguide/ErrorHandling.html#APIRetries" TargetMode="External"/><Relationship Id="rId2" Type="http://schemas.openxmlformats.org/officeDocument/2006/relationships/slide" Target="../slides/slide13.xml"/><Relationship Id="rId1" Type="http://schemas.openxmlformats.org/officeDocument/2006/relationships/notesMaster" Target="../notesMasters/notesMaster1.xml"/><Relationship Id="rId6" Type="http://schemas.openxmlformats.org/officeDocument/2006/relationships/hyperlink" Target="http://docs.aws.amazon.com/AWSJavaScriptSDK/guide/node-making-requests.html" TargetMode="External"/><Relationship Id="rId5" Type="http://schemas.openxmlformats.org/officeDocument/2006/relationships/hyperlink" Target="http://docs.aws.amazon.com/AWSJavaScriptSDK/guide/browser-making-requests.html" TargetMode="External"/><Relationship Id="rId4" Type="http://schemas.openxmlformats.org/officeDocument/2006/relationships/hyperlink" Target="http://docs.aws.amazon.com/AWSSdkDocsJava/latest/DeveloperGuide/java-dg-exceptions.html" TargetMode="Externa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github.com/aws?q=xray-sdk"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docs.aws.amazon.com/xray/latest/api/API_Operations.html"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docs.aws.amazon.com/awscloudtrail/latest/userguide/cloudtrail-supported-services.html" TargetMode="External"/><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s://docs.aws.amazon.com/awscloudtrail/latest/userguide/view-cloudtrail-events.html" TargetMode="External"/><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3" Type="http://schemas.openxmlformats.org/officeDocument/2006/relationships/hyperlink" Target="http://docs.aws.amazon.com/AWSSdkDocsJava/latest/DeveloperGuide/java-dg-java-env.html" TargetMode="External"/><Relationship Id="rId2" Type="http://schemas.openxmlformats.org/officeDocument/2006/relationships/slide" Target="../slides/slide41.xml"/><Relationship Id="rId1" Type="http://schemas.openxmlformats.org/officeDocument/2006/relationships/notesMaster" Target="../notesMasters/notesMaster1.xml"/><Relationship Id="rId5" Type="http://schemas.openxmlformats.org/officeDocument/2006/relationships/hyperlink" Target="https://aws.amazon.com/about-aws/whats-new/2015/06/boto3-aws-sdk-for-python-version-3-is-now-generally-available/" TargetMode="External"/><Relationship Id="rId4" Type="http://schemas.openxmlformats.org/officeDocument/2006/relationships/hyperlink" Target="http://docs.aws.amazon.com/AWSSdkDocsNET/latest/V3/DeveloperGuide/net-dg-dev-env.html" TargetMode="External"/></Relationships>
</file>

<file path=ppt/notesSlides/_rels/notesSlide42.xml.rels><?xml version="1.0" encoding="UTF-8" standalone="yes"?>
<Relationships xmlns="http://schemas.openxmlformats.org/package/2006/relationships"><Relationship Id="rId8" Type="http://schemas.openxmlformats.org/officeDocument/2006/relationships/hyperlink" Target="https://boto3.readthedocs.org/en/latest/" TargetMode="External"/><Relationship Id="rId3" Type="http://schemas.openxmlformats.org/officeDocument/2006/relationships/hyperlink" Target="http://aws.amazon.com/documentation/" TargetMode="External"/><Relationship Id="rId7" Type="http://schemas.openxmlformats.org/officeDocument/2006/relationships/hyperlink" Target="http://docs.aws.amazon.com/sdkfornet/v3/apidocs/Index.html" TargetMode="External"/><Relationship Id="rId2" Type="http://schemas.openxmlformats.org/officeDocument/2006/relationships/slide" Target="../slides/slide42.xml"/><Relationship Id="rId1" Type="http://schemas.openxmlformats.org/officeDocument/2006/relationships/notesMaster" Target="../notesMasters/notesMaster1.xml"/><Relationship Id="rId6" Type="http://schemas.openxmlformats.org/officeDocument/2006/relationships/hyperlink" Target="http://docs.aws.amazon.com/AWSSdkDocsNET/latest/V3/DeveloperGuide/welcome.html" TargetMode="External"/><Relationship Id="rId5" Type="http://schemas.openxmlformats.org/officeDocument/2006/relationships/hyperlink" Target="http://docs.aws.amazon.com/AWSJavaSDK/latest/javadoc/index.html" TargetMode="External"/><Relationship Id="rId4" Type="http://schemas.openxmlformats.org/officeDocument/2006/relationships/hyperlink" Target="http://docs.aws.amazon.com/AWSSdkDocsJava/latest/DeveloperGuide/welcome.html" TargetMode="External"/><Relationship Id="rId9" Type="http://schemas.openxmlformats.org/officeDocument/2006/relationships/hyperlink" Target="https://boto3.readthedocs.org/en/latest/reference/core/index.html" TargetMode="External"/></Relationships>
</file>

<file path=ppt/notesSlides/_rels/notesSlide43.xml.rels><?xml version="1.0" encoding="UTF-8" standalone="yes"?>
<Relationships xmlns="http://schemas.openxmlformats.org/package/2006/relationships"><Relationship Id="rId3" Type="http://schemas.openxmlformats.org/officeDocument/2006/relationships/hyperlink" Target="https://aws.amazon.com/compliance/" TargetMode="External"/><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8" Type="http://schemas.openxmlformats.org/officeDocument/2006/relationships/hyperlink" Target="https://aws.amazon.com/about-aws/whats-new/2019/03/the-aws-toolkit-for-intellij-is-now-generally-available/" TargetMode="External"/><Relationship Id="rId3" Type="http://schemas.openxmlformats.org/officeDocument/2006/relationships/hyperlink" Target="http://aws.amazon.com/cli/" TargetMode="External"/><Relationship Id="rId7" Type="http://schemas.openxmlformats.org/officeDocument/2006/relationships/hyperlink" Target="https://aws.amazon.com/intellij/" TargetMode="External"/><Relationship Id="rId2" Type="http://schemas.openxmlformats.org/officeDocument/2006/relationships/slide" Target="../slides/slide7.xml"/><Relationship Id="rId1" Type="http://schemas.openxmlformats.org/officeDocument/2006/relationships/notesMaster" Target="../notesMasters/notesMaster1.xml"/><Relationship Id="rId6" Type="http://schemas.openxmlformats.org/officeDocument/2006/relationships/hyperlink" Target="https://aws.amazon.com/about-aws/whats-new/2019/07/announcing-aws-toolkit-for-visual-studio-code/" TargetMode="External"/><Relationship Id="rId5" Type="http://schemas.openxmlformats.org/officeDocument/2006/relationships/hyperlink" Target="https://aws.amazon.com/visualstudiocode/" TargetMode="External"/><Relationship Id="rId4" Type="http://schemas.openxmlformats.org/officeDocument/2006/relationships/hyperlink" Target="https://aws.amazon.com/tools/" TargetMode="Externa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docs.aws.amazon.com/cli/latest/reference/"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8" Type="http://schemas.openxmlformats.org/officeDocument/2006/relationships/hyperlink" Target="https://aws.amazon.com/sdk-for-ruby/" TargetMode="External"/><Relationship Id="rId13" Type="http://schemas.openxmlformats.org/officeDocument/2006/relationships/hyperlink" Target="https://aws.amazon.com/sdk-for-cpp/" TargetMode="External"/><Relationship Id="rId3" Type="http://schemas.openxmlformats.org/officeDocument/2006/relationships/hyperlink" Target="https://boto3.readthedocs.org/en/latest/guide/quickstart.html" TargetMode="External"/><Relationship Id="rId7" Type="http://schemas.openxmlformats.org/officeDocument/2006/relationships/hyperlink" Target="https://docs.amplify.aws/" TargetMode="External"/><Relationship Id="rId12" Type="http://schemas.openxmlformats.org/officeDocument/2006/relationships/hyperlink" Target="https://docs.aws.amazon.com/sdk-for-php/v3/developer-guide/welcome.html" TargetMode="External"/><Relationship Id="rId2" Type="http://schemas.openxmlformats.org/officeDocument/2006/relationships/slide" Target="../slides/slide9.xml"/><Relationship Id="rId1" Type="http://schemas.openxmlformats.org/officeDocument/2006/relationships/notesMaster" Target="../notesMasters/notesMaster1.xml"/><Relationship Id="rId6" Type="http://schemas.openxmlformats.org/officeDocument/2006/relationships/hyperlink" Target="http://docs.aws.amazon.com/AWSSdkDocsJava/latest/DeveloperGuide/java-dg-install-sdk.html" TargetMode="External"/><Relationship Id="rId11" Type="http://schemas.openxmlformats.org/officeDocument/2006/relationships/hyperlink" Target="https://docs.aws.amazon.com/AWSJavaScriptSDK/latest/" TargetMode="External"/><Relationship Id="rId5" Type="http://schemas.openxmlformats.org/officeDocument/2006/relationships/hyperlink" Target="http://docs.aws.amazon.com/AWSSdkDocsNET/latest/V3/DeveloperGuide/net-dg-start-new-project.html" TargetMode="External"/><Relationship Id="rId10" Type="http://schemas.openxmlformats.org/officeDocument/2006/relationships/hyperlink" Target="https://docs.aws.amazon.com/sdk-for-go/v1/developer-guide/welcome.html" TargetMode="External"/><Relationship Id="rId4" Type="http://schemas.openxmlformats.org/officeDocument/2006/relationships/hyperlink" Target="http://docs.aws.amazon.com/AWSSdkDocsNET/latest/V3/DeveloperGuide/net-dg-install-assemblies.html" TargetMode="External"/><Relationship Id="rId9" Type="http://schemas.openxmlformats.org/officeDocument/2006/relationships/hyperlink" Target="https://aws.amazon.com/sdk-for-node-js/"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US"/>
          </a:p>
        </p:txBody>
      </p:sp>
    </p:spTree>
    <p:extLst>
      <p:ext uri="{BB962C8B-B14F-4D97-AF65-F5344CB8AC3E}">
        <p14:creationId xmlns:p14="http://schemas.microsoft.com/office/powerpoint/2010/main" val="14640249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3285353"/>
          </a:xfrm>
        </p:spPr>
        <p:txBody>
          <a:bodyPr rtlCol="0"/>
          <a:lstStyle/>
          <a:p>
            <a:pPr rtl="0"/>
            <a:r>
              <a:rPr lang="pt-br" dirty="0"/>
              <a:t>Você pode se conectar a um serviço da AWS usando a API do cliente de serviço ou a API de recurso. Os AWS SDKs geralmente têm </a:t>
            </a:r>
            <a:r>
              <a:rPr lang="pt-br" dirty="0">
                <a:solidFill>
                  <a:srgbClr val="000000"/>
                </a:solidFill>
              </a:rPr>
              <a:t>suporte robusto</a:t>
            </a:r>
            <a:r>
              <a:rPr lang="pt-br" dirty="0"/>
              <a:t> para a API do cliente de serviço. </a:t>
            </a:r>
            <a:r>
              <a:rPr lang="pt-br" dirty="0">
                <a:solidFill>
                  <a:srgbClr val="000000"/>
                </a:solidFill>
              </a:rPr>
              <a:t>O suporte</a:t>
            </a:r>
            <a:r>
              <a:rPr lang="pt-br" dirty="0"/>
              <a:t>para a API de recursos é maduro na AWS </a:t>
            </a:r>
            <a:r>
              <a:rPr lang="pt-br" dirty="0">
                <a:solidFill>
                  <a:srgbClr val="000000"/>
                </a:solidFill>
              </a:rPr>
              <a:t>SDK para Python</a:t>
            </a:r>
            <a:r>
              <a:rPr lang="pt-br" dirty="0"/>
              <a:t> (Boto 3) e está crescendo rapidamente nos AWS SDKs para outras linguagens.</a:t>
            </a:r>
          </a:p>
          <a:p>
            <a:pPr rtl="0"/>
            <a:endParaRPr lang="en-US" baseline="0" dirty="0"/>
          </a:p>
          <a:p>
            <a:pPr rtl="0"/>
            <a:r>
              <a:rPr lang="pt-br" b="1" dirty="0">
                <a:solidFill>
                  <a:srgbClr val="000000"/>
                </a:solidFill>
                <a:latin typeface="Calibri" panose="020F0502020204030204" pitchFamily="34" charset="0"/>
              </a:rPr>
              <a:t>API </a:t>
            </a:r>
            <a:r>
              <a:rPr lang="pt-br" b="1" dirty="0">
                <a:latin typeface="Calibri" panose="020F0502020204030204" pitchFamily="34" charset="0"/>
              </a:rPr>
              <a:t>do cliente de serviço</a:t>
            </a:r>
            <a:endParaRPr lang="en-US" b="1" dirty="0">
              <a:solidFill>
                <a:srgbClr val="000000"/>
              </a:solidFill>
              <a:latin typeface="Calibri" panose="020F0502020204030204" pitchFamily="34" charset="0"/>
            </a:endParaRPr>
          </a:p>
          <a:p>
            <a:pPr rtl="0"/>
            <a:r>
              <a:rPr lang="pt-br" dirty="0"/>
              <a:t>Os AWS SDKs fornecem um conjunto de classes de cliente, cada uma expondo um mapeamento direto da API do serviço da AWS. Esses objetos de cliente têm um </a:t>
            </a:r>
            <a:r>
              <a:rPr lang="pt-br" dirty="0">
                <a:solidFill>
                  <a:srgbClr val="000000"/>
                </a:solidFill>
              </a:rPr>
              <a:t>método</a:t>
            </a:r>
            <a:r>
              <a:rPr lang="pt-br" dirty="0"/>
              <a:t> para cada operação compatível com o serviço, com objetos correspondentes representando os parâmetros de solicitação e os dados de resposta. O</a:t>
            </a:r>
            <a:r>
              <a:rPr lang="pt-br" dirty="0">
                <a:solidFill>
                  <a:srgbClr val="000000"/>
                </a:solidFill>
              </a:rPr>
              <a:t>uso</a:t>
            </a:r>
            <a:r>
              <a:rPr lang="pt-br" dirty="0"/>
              <a:t> dessa API de cliente de “baixo nível” oferece controle total sobre as solicitações feitas ao serviço. A API de baixo nível permite que você controle </a:t>
            </a:r>
            <a:r>
              <a:rPr lang="pt-br" dirty="0">
                <a:solidFill>
                  <a:srgbClr val="000000"/>
                </a:solidFill>
              </a:rPr>
              <a:t>rigorosamente</a:t>
            </a:r>
            <a:r>
              <a:rPr lang="pt-br" dirty="0"/>
              <a:t>o comportamento e a performance de suas chamadas para</a:t>
            </a:r>
            <a:r>
              <a:rPr lang="pt-br" dirty="0">
                <a:solidFill>
                  <a:srgbClr val="000000"/>
                </a:solidFill>
              </a:rPr>
              <a:t>serviços</a:t>
            </a:r>
            <a:r>
              <a:rPr lang="pt-br" dirty="0"/>
              <a:t>da AWS .</a:t>
            </a:r>
          </a:p>
          <a:p>
            <a:pPr rtl="0"/>
            <a:endParaRPr lang="en-US" dirty="0"/>
          </a:p>
          <a:p>
            <a:pPr rtl="0"/>
            <a:r>
              <a:rPr lang="pt-br" dirty="0"/>
              <a:t>Por exemplo, o AWS </a:t>
            </a:r>
            <a:r>
              <a:rPr lang="pt-br" dirty="0">
                <a:solidFill>
                  <a:srgbClr val="000000"/>
                </a:solidFill>
              </a:rPr>
              <a:t>SDK para Java e .NET tem classes</a:t>
            </a:r>
            <a:r>
              <a:rPr lang="pt-br" dirty="0"/>
              <a:t> Amazon&lt;Service&gt;Client que correspondem a cada serviço, como </a:t>
            </a:r>
            <a:r>
              <a:rPr lang="pt-br" dirty="0">
                <a:latin typeface="Lucida Console" panose="020B0609040504020204" pitchFamily="49" charset="0"/>
                <a:cs typeface="Courier New" panose="02070309020205020404" pitchFamily="49" charset="0"/>
              </a:rPr>
              <a:t>AmazonS3Client</a:t>
            </a:r>
            <a:r>
              <a:rPr lang="pt-br" dirty="0"/>
              <a:t> </a:t>
            </a:r>
            <a:r>
              <a:rPr lang="pt-br" dirty="0">
                <a:latin typeface="Lucida Console" panose="020B0609040504020204" pitchFamily="49" charset="0"/>
                <a:cs typeface="Courier New" panose="02070309020205020404" pitchFamily="49" charset="0"/>
              </a:rPr>
              <a:t>e </a:t>
            </a:r>
            <a:r>
              <a:rPr lang="pt-br" dirty="0"/>
              <a:t>AmazonDynamoDBClient.</a:t>
            </a:r>
          </a:p>
          <a:p>
            <a:pPr rtl="0"/>
            <a:endParaRPr lang="en-US" baseline="0" dirty="0"/>
          </a:p>
          <a:p>
            <a:pPr rtl="0"/>
            <a:r>
              <a:rPr lang="pt-br" b="1" dirty="0">
                <a:latin typeface="Calibri" panose="020F0502020204030204" pitchFamily="34" charset="0"/>
              </a:rPr>
              <a:t>API de recursos</a:t>
            </a:r>
          </a:p>
          <a:p>
            <a:pPr rtl="0"/>
            <a:r>
              <a:rPr lang="pt-br" dirty="0"/>
              <a:t>Alguns AWS SDKs, como o </a:t>
            </a:r>
            <a:r>
              <a:rPr lang="pt-br" dirty="0">
                <a:solidFill>
                  <a:srgbClr val="000000"/>
                </a:solidFill>
              </a:rPr>
              <a:t>AWS</a:t>
            </a:r>
            <a:r>
              <a:rPr lang="pt-br" dirty="0"/>
              <a:t> </a:t>
            </a:r>
            <a:r>
              <a:rPr lang="pt-br" dirty="0">
                <a:solidFill>
                  <a:srgbClr val="000000"/>
                </a:solidFill>
              </a:rPr>
              <a:t>SDK para Python (Boto 3)</a:t>
            </a:r>
            <a:r>
              <a:rPr lang="pt-br" dirty="0"/>
              <a:t>, fornecem APIs de nível </a:t>
            </a:r>
            <a:r>
              <a:rPr lang="pt-br" dirty="0">
                <a:solidFill>
                  <a:srgbClr val="000000"/>
                </a:solidFill>
              </a:rPr>
              <a:t>superior</a:t>
            </a:r>
            <a:r>
              <a:rPr lang="pt-br" dirty="0"/>
              <a:t>  chamadas </a:t>
            </a:r>
            <a:r>
              <a:rPr lang="pt-br" dirty="0">
                <a:solidFill>
                  <a:srgbClr val="000000"/>
                </a:solidFill>
              </a:rPr>
              <a:t>APIs de recursos</a:t>
            </a:r>
            <a:r>
              <a:rPr lang="pt-br" dirty="0"/>
              <a:t>. As </a:t>
            </a:r>
            <a:r>
              <a:rPr lang="pt-br" dirty="0">
                <a:solidFill>
                  <a:srgbClr val="000000"/>
                </a:solidFill>
              </a:rPr>
              <a:t>APIs</a:t>
            </a:r>
            <a:r>
              <a:rPr lang="pt-br" dirty="0"/>
              <a:t> de recursos fornecem </a:t>
            </a:r>
            <a:r>
              <a:rPr lang="pt-br" dirty="0">
                <a:solidFill>
                  <a:srgbClr val="000000"/>
                </a:solidFill>
              </a:rPr>
              <a:t>uma abstração de alto nível </a:t>
            </a:r>
            <a:r>
              <a:rPr lang="pt-br" dirty="0"/>
              <a:t>frente às chamadas de baixo nível realizadas pelos clientes. </a:t>
            </a:r>
            <a:r>
              <a:rPr lang="pt-br" dirty="0">
                <a:solidFill>
                  <a:srgbClr val="000000"/>
                </a:solidFill>
              </a:rPr>
              <a:t>As </a:t>
            </a:r>
            <a:r>
              <a:rPr lang="pt-br" dirty="0"/>
              <a:t>APIs de </a:t>
            </a:r>
            <a:r>
              <a:rPr lang="pt-br" dirty="0">
                <a:solidFill>
                  <a:srgbClr val="000000"/>
                </a:solidFill>
              </a:rPr>
              <a:t>recursos</a:t>
            </a:r>
            <a:r>
              <a:rPr lang="pt-br" dirty="0"/>
              <a:t> consistem em classes que representam cada um dos recursos conceituais com os quais você interage ao usar um </a:t>
            </a:r>
            <a:r>
              <a:rPr lang="pt-br" dirty="0">
                <a:solidFill>
                  <a:srgbClr val="000000"/>
                </a:solidFill>
              </a:rPr>
              <a:t>serviço</a:t>
            </a:r>
            <a:r>
              <a:rPr lang="pt-br" dirty="0"/>
              <a:t>. Essas classes expõem </a:t>
            </a:r>
            <a:r>
              <a:rPr lang="pt-br" dirty="0">
                <a:solidFill>
                  <a:srgbClr val="000000"/>
                </a:solidFill>
              </a:rPr>
              <a:t>métodos</a:t>
            </a:r>
            <a:r>
              <a:rPr lang="pt-br" dirty="0"/>
              <a:t> para recuperar dados sobre o recurso, invocar </a:t>
            </a:r>
            <a:r>
              <a:rPr lang="pt-br" dirty="0">
                <a:solidFill>
                  <a:srgbClr val="000000"/>
                </a:solidFill>
              </a:rPr>
              <a:t>ações</a:t>
            </a:r>
            <a:r>
              <a:rPr lang="pt-br" dirty="0"/>
              <a:t> que podem ser executadas no recurso e recuperar links para outros recursos relacionados. Os recursos incluem os de serviço, como o Amazon S3 ou o Amazon Simple Queue Service (Amazon SQS), e os individuais, como um bucket ou uma fila. Os recursos individuais têm um identificador e atributos. </a:t>
            </a:r>
          </a:p>
          <a:p>
            <a:pPr rtl="0"/>
            <a:endParaRPr lang="en-US" baseline="0" dirty="0"/>
          </a:p>
          <a:p>
            <a:pPr rtl="0">
              <a:defRPr/>
            </a:pPr>
            <a:r>
              <a:rPr lang="pt-br" dirty="0"/>
              <a:t>Por exemplo, o recurso de serviço do Amazon S3 expõe </a:t>
            </a:r>
            <a:r>
              <a:rPr lang="pt-br" dirty="0">
                <a:solidFill>
                  <a:srgbClr val="000000"/>
                </a:solidFill>
              </a:rPr>
              <a:t>métodos</a:t>
            </a:r>
            <a:r>
              <a:rPr lang="pt-br" dirty="0"/>
              <a:t> para executar </a:t>
            </a:r>
            <a:r>
              <a:rPr lang="pt-br" dirty="0">
                <a:solidFill>
                  <a:srgbClr val="000000"/>
                </a:solidFill>
              </a:rPr>
              <a:t>ações</a:t>
            </a:r>
            <a:r>
              <a:rPr lang="pt-br" dirty="0"/>
              <a:t> no serviço do Amazon S3. Um recurso individual do Amazon S3, como um objeto, tem um identificador ou chave de objeto e atributos como </a:t>
            </a:r>
            <a:r>
              <a:rPr lang="pt-br" dirty="0">
                <a:latin typeface="Lucida Console" panose="020B0609040504020204" pitchFamily="49" charset="0"/>
                <a:cs typeface="Courier New" panose="02070309020205020404" pitchFamily="49" charset="0"/>
              </a:rPr>
              <a:t>last_modified</a:t>
            </a:r>
            <a:r>
              <a:rPr lang="pt-br" dirty="0"/>
              <a:t>.</a:t>
            </a:r>
          </a:p>
          <a:p>
            <a:pPr rtl="0"/>
            <a:endParaRPr lang="en-US" dirty="0"/>
          </a:p>
          <a:p>
            <a:pPr rtl="0"/>
            <a:r>
              <a:rPr lang="pt-br" dirty="0"/>
              <a:t>AsAPIs</a:t>
            </a:r>
            <a:r>
              <a:rPr lang="pt-br" dirty="0">
                <a:solidFill>
                  <a:srgbClr val="000000"/>
                </a:solidFill>
              </a:rPr>
              <a:t> de recursos</a:t>
            </a:r>
            <a:r>
              <a:rPr lang="pt-br" dirty="0"/>
              <a:t>  são </a:t>
            </a:r>
            <a:r>
              <a:rPr lang="pt-br" dirty="0">
                <a:solidFill>
                  <a:srgbClr val="000000"/>
                </a:solidFill>
              </a:rPr>
              <a:t>mais fáceis</a:t>
            </a:r>
            <a:r>
              <a:rPr lang="pt-br" dirty="0"/>
              <a:t> de entender e mais simples de usar, pois oferecem uma </a:t>
            </a:r>
            <a:r>
              <a:rPr lang="pt-br" dirty="0">
                <a:solidFill>
                  <a:srgbClr val="000000"/>
                </a:solidFill>
              </a:rPr>
              <a:t> abstração de nível mais alto</a:t>
            </a:r>
            <a:r>
              <a:rPr lang="pt-br" dirty="0"/>
              <a:t> do que </a:t>
            </a:r>
            <a:r>
              <a:rPr lang="pt-br" dirty="0">
                <a:solidFill>
                  <a:srgbClr val="000000"/>
                </a:solidFill>
              </a:rPr>
              <a:t>APIs</a:t>
            </a:r>
            <a:r>
              <a:rPr lang="pt-br" dirty="0"/>
              <a:t> do cliente.</a:t>
            </a:r>
          </a:p>
          <a:p>
            <a:pPr rtl="0"/>
            <a:endParaRPr lang="en-US" dirty="0"/>
          </a:p>
          <a:p>
            <a:pPr rtl="0"/>
            <a:r>
              <a:rPr lang="pt-br" dirty="0"/>
              <a:t>Para obter mais informações, consulte </a:t>
            </a:r>
            <a:r>
              <a:rPr lang="pt-br" dirty="0">
                <a:hlinkClick r:id="rId3"/>
              </a:rPr>
              <a:t>http://boto3.readthedocs.org/en/latest/guide/resources.html</a:t>
            </a:r>
            <a:r>
              <a:rPr lang="pt-br" dirty="0"/>
              <a:t>.</a:t>
            </a:r>
          </a:p>
          <a:p>
            <a:pPr rtl="0"/>
            <a:endParaRPr lang="en-US" dirty="0"/>
          </a:p>
          <a:p>
            <a:pPr rtl="0"/>
            <a:endParaRPr lang="en-US" dirty="0"/>
          </a:p>
        </p:txBody>
      </p:sp>
    </p:spTree>
    <p:extLst>
      <p:ext uri="{BB962C8B-B14F-4D97-AF65-F5344CB8AC3E}">
        <p14:creationId xmlns:p14="http://schemas.microsoft.com/office/powerpoint/2010/main" val="15475477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US"/>
          </a:p>
        </p:txBody>
      </p:sp>
    </p:spTree>
    <p:extLst>
      <p:ext uri="{BB962C8B-B14F-4D97-AF65-F5344CB8AC3E}">
        <p14:creationId xmlns:p14="http://schemas.microsoft.com/office/powerpoint/2010/main" val="16083233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1"/>
            <a:ext cx="5486400" cy="4162682"/>
          </a:xfrm>
        </p:spPr>
        <p:txBody>
          <a:bodyPr rtlCol="0"/>
          <a:lstStyle/>
          <a:p>
            <a:pPr rtl="0"/>
            <a:r>
              <a:rPr lang="pt-br" dirty="0"/>
              <a:t>As regiões da AWS </a:t>
            </a:r>
            <a:r>
              <a:rPr lang="pt-br" dirty="0">
                <a:solidFill>
                  <a:srgbClr val="000000"/>
                </a:solidFill>
              </a:rPr>
              <a:t>permitem</a:t>
            </a:r>
            <a:r>
              <a:rPr lang="pt-br" dirty="0"/>
              <a:t> acessar os serviços da AWS que residam fisicamente em uma área geográfica específica. Como você especifica a região com a qual trabalha vai depender do AWS SDK que você usará.</a:t>
            </a:r>
          </a:p>
          <a:p>
            <a:pPr rtl="0"/>
            <a:endParaRPr lang="en-US" baseline="0" dirty="0"/>
          </a:p>
          <a:p>
            <a:pPr rtl="0"/>
            <a:r>
              <a:rPr lang="pt-br" dirty="0">
                <a:solidFill>
                  <a:srgbClr val="000000"/>
                </a:solidFill>
              </a:rPr>
              <a:t>Com</a:t>
            </a:r>
            <a:r>
              <a:rPr lang="pt-br" dirty="0"/>
              <a:t> alguns AWS SDKs, como os AWS SDKs para Java e .NET, você pode especificar a região da AWS ao instanciar o cliente de serviço ou configurá-la logo após o cliente ser </a:t>
            </a:r>
            <a:r>
              <a:rPr lang="pt-br" dirty="0">
                <a:solidFill>
                  <a:srgbClr val="000000"/>
                </a:solidFill>
              </a:rPr>
              <a:t>instanciado</a:t>
            </a:r>
            <a:r>
              <a:rPr lang="pt-br" dirty="0"/>
              <a:t>. </a:t>
            </a:r>
            <a:r>
              <a:rPr lang="pt-br" dirty="0">
                <a:solidFill>
                  <a:srgbClr val="000000"/>
                </a:solidFill>
              </a:rPr>
              <a:t>Você deve criar</a:t>
            </a:r>
            <a:r>
              <a:rPr lang="pt-br" dirty="0"/>
              <a:t> uma instância separada do cliente de serviço para cada região com a qual </a:t>
            </a:r>
            <a:r>
              <a:rPr lang="pt-br" dirty="0">
                <a:solidFill>
                  <a:srgbClr val="000000"/>
                </a:solidFill>
              </a:rPr>
              <a:t>deseja </a:t>
            </a:r>
            <a:r>
              <a:rPr lang="pt-br" dirty="0"/>
              <a:t>trabalhar.</a:t>
            </a:r>
          </a:p>
          <a:p>
            <a:pPr rtl="0"/>
            <a:endParaRPr lang="en-US" baseline="0" dirty="0"/>
          </a:p>
          <a:p>
            <a:pPr rtl="0"/>
            <a:r>
              <a:rPr lang="pt-br" dirty="0"/>
              <a:t>Para outros SDKs, como o AWS</a:t>
            </a:r>
            <a:r>
              <a:rPr lang="pt-br" dirty="0">
                <a:solidFill>
                  <a:srgbClr val="000000"/>
                </a:solidFill>
              </a:rPr>
              <a:t> SDK para Python (Boto 3)</a:t>
            </a:r>
            <a:r>
              <a:rPr lang="pt-br" dirty="0"/>
              <a:t>, você pode usar a região padrão da AWS definida no</a:t>
            </a:r>
            <a:r>
              <a:rPr lang="pt-br" dirty="0">
                <a:latin typeface="Lucida Console" panose="020B0609040504020204" pitchFamily="49" charset="0"/>
                <a:cs typeface="Courier New" panose="02070309020205020404" pitchFamily="49" charset="0"/>
              </a:rPr>
              <a:t> arquivo</a:t>
            </a:r>
            <a:r>
              <a:rPr lang="pt-br" dirty="0"/>
              <a:t> ~/.aws/config</a:t>
            </a:r>
          </a:p>
          <a:p>
            <a:pPr rtl="0"/>
            <a:endParaRPr lang="en-US" baseline="0" dirty="0"/>
          </a:p>
          <a:p>
            <a:pPr rtl="0"/>
            <a:r>
              <a:rPr lang="pt-br" dirty="0"/>
              <a:t>Para alguns SDKs, como uma verificação final, a região </a:t>
            </a:r>
            <a:r>
              <a:rPr lang="pt-br" dirty="0">
                <a:solidFill>
                  <a:srgbClr val="000000"/>
                </a:solidFill>
              </a:rPr>
              <a:t>é recuperada</a:t>
            </a:r>
            <a:r>
              <a:rPr lang="pt-br" dirty="0"/>
              <a:t> dos metadados da instância.</a:t>
            </a:r>
          </a:p>
          <a:p>
            <a:pPr rtl="0"/>
            <a:r>
              <a:rPr lang="pt-br" dirty="0"/>
              <a:t>Para obter mais informações, consulte:</a:t>
            </a:r>
          </a:p>
          <a:p>
            <a:pPr marL="171450" marR="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dirty="0"/>
              <a:t>Java: </a:t>
            </a:r>
            <a:r>
              <a:rPr lang="pt-br" dirty="0">
                <a:hlinkClick r:id="rId3"/>
              </a:rPr>
              <a:t>http://docs.aws.amazon.com/AWSSdkDocsJava/latest/DeveloperGuide/java-dg-region-selection.html</a:t>
            </a:r>
            <a:r>
              <a:rPr lang="pt-br" dirty="0"/>
              <a:t> </a:t>
            </a:r>
            <a:endParaRPr lang="en-US" baseline="0" dirty="0"/>
          </a:p>
          <a:p>
            <a:pPr marL="171450" indent="-171450" rtl="0">
              <a:buFont typeface="Arial" panose="020B0604020202020204" pitchFamily="34" charset="0"/>
              <a:buChar char="•"/>
            </a:pPr>
            <a:r>
              <a:rPr lang="pt-br" dirty="0"/>
              <a:t>.NET: </a:t>
            </a:r>
            <a:r>
              <a:rPr lang="pt-br" dirty="0">
                <a:solidFill>
                  <a:srgbClr val="BFBEBE"/>
                </a:solidFill>
                <a:latin typeface="Helvetica" panose="020B0604020202020204" pitchFamily="34" charset="0"/>
                <a:hlinkClick r:id="rId4"/>
              </a:rPr>
              <a:t>http://docs.aws.amazon.com/AWSSdkDocsNET/latest/V3/DeveloperGuide/net-dg-config.html</a:t>
            </a:r>
            <a:r>
              <a:rPr lang="pt-br" dirty="0">
                <a:solidFill>
                  <a:srgbClr val="BFBEBE"/>
                </a:solidFill>
                <a:latin typeface="Helvetica" panose="020B0604020202020204" pitchFamily="34" charset="0"/>
              </a:rPr>
              <a:t> </a:t>
            </a:r>
            <a:endParaRPr lang="en-US" dirty="0"/>
          </a:p>
          <a:p>
            <a:pPr marL="171450" marR="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dirty="0">
                <a:solidFill>
                  <a:srgbClr val="000000"/>
                </a:solidFill>
              </a:rPr>
              <a:t>Boto</a:t>
            </a:r>
            <a:r>
              <a:rPr lang="pt-br" dirty="0"/>
              <a:t> 3: </a:t>
            </a:r>
            <a:r>
              <a:rPr lang="pt-br" dirty="0">
                <a:hlinkClick r:id="rId5"/>
              </a:rPr>
              <a:t>http://boto3.readthedocs.org/en/latest/guide/quickstart.html#configuration</a:t>
            </a:r>
            <a:r>
              <a:rPr lang="pt-br" dirty="0"/>
              <a:t> </a:t>
            </a:r>
            <a:endParaRPr lang="en-US" baseline="0" dirty="0"/>
          </a:p>
          <a:p>
            <a:pPr rtl="0"/>
            <a:endParaRPr lang="en-US" baseline="0" dirty="0"/>
          </a:p>
          <a:p>
            <a:pPr rtl="0"/>
            <a:endParaRPr lang="en-US" baseline="0" dirty="0"/>
          </a:p>
          <a:p>
            <a:pPr rtl="0"/>
            <a:endParaRPr lang="en-US" dirty="0"/>
          </a:p>
          <a:p>
            <a:pPr rtl="0"/>
            <a:endParaRPr lang="en-US" dirty="0"/>
          </a:p>
        </p:txBody>
      </p:sp>
    </p:spTree>
    <p:extLst>
      <p:ext uri="{BB962C8B-B14F-4D97-AF65-F5344CB8AC3E}">
        <p14:creationId xmlns:p14="http://schemas.microsoft.com/office/powerpoint/2010/main" val="7753877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3959352"/>
          </a:xfrm>
        </p:spPr>
        <p:txBody>
          <a:bodyPr rtlCol="0"/>
          <a:lstStyle/>
          <a:p>
            <a:pPr rtl="0"/>
            <a:r>
              <a:rPr lang="pt-br" dirty="0"/>
              <a:t>Ao ocorrer um erro, um serviço da AWS retorna um código de erro que pode ser usado para determinar como lidar com o erro. Por exemplo, o serviço Amazon S3 retorna um código de erro 404 se o bucket que você está tentando acessar não existir. Sua </a:t>
            </a:r>
            <a:r>
              <a:rPr lang="pt-br" dirty="0">
                <a:solidFill>
                  <a:srgbClr val="000000"/>
                </a:solidFill>
              </a:rPr>
              <a:t>aplicação</a:t>
            </a:r>
            <a:r>
              <a:rPr lang="pt-br" dirty="0"/>
              <a:t> pode lidar com esse erro criando o bucket primeiro e, em seguida, executando operações nele.</a:t>
            </a:r>
          </a:p>
          <a:p>
            <a:pPr rtl="0"/>
            <a:endParaRPr lang="en-US" sz="800"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pt-br" dirty="0"/>
              <a:t>Às vezes, um serviço da AWS pode retornar um código de erro, como 500, indicando um erro interno do servidor. Nesse caso, você pode tentar realizar novamente a operação. Cada SDK da AWS implementa a lógica de novas tentativas automáticas. Você pode configurar o número máximo de tentativas de repetição. Para obter mais informações, consulte </a:t>
            </a:r>
            <a:r>
              <a:rPr lang="pt-br" dirty="0">
                <a:hlinkClick r:id="rId3"/>
              </a:rPr>
              <a:t>http://docs.aws.amazon.com/amazondynamodb/latest/developerguide/ErrorHandling.html#APIRetries</a:t>
            </a:r>
            <a:r>
              <a:rPr lang="pt-br" dirty="0"/>
              <a:t>.</a:t>
            </a:r>
            <a:endParaRPr lang="en-US" dirty="0"/>
          </a:p>
          <a:p>
            <a:pPr rtl="0"/>
            <a:r>
              <a:rPr lang="pt-br" dirty="0"/>
              <a:t>Diferentes AWS SDKs comunicam situações de erro de maneiras diferentes. Exemplos de alguns SDKs são descritos.</a:t>
            </a:r>
          </a:p>
          <a:p>
            <a:pPr rtl="0"/>
            <a:endParaRPr lang="en-US" baseline="0" dirty="0"/>
          </a:p>
          <a:p>
            <a:pPr rtl="0"/>
            <a:endParaRPr lang="en-US" sz="800" baseline="0" dirty="0"/>
          </a:p>
          <a:p>
            <a:pPr rtl="0"/>
            <a:r>
              <a:rPr lang="pt-br" b="1" dirty="0">
                <a:latin typeface="Calibri" panose="020F0502020204030204" pitchFamily="34" charset="0"/>
              </a:rPr>
              <a:t>AWS SDK para Java </a:t>
            </a:r>
          </a:p>
          <a:p>
            <a:pPr rtl="0"/>
            <a:r>
              <a:rPr lang="pt-br" dirty="0"/>
              <a:t>O AWS SDK para Java lança as seguintes exceções não verificadas (tempo de execução) quando ocorrem erros:</a:t>
            </a:r>
          </a:p>
          <a:p>
            <a:pPr marL="171450" indent="-171450" rtl="0">
              <a:buFont typeface="Arial" panose="020B0604020202020204" pitchFamily="34" charset="0"/>
              <a:buChar char="•"/>
            </a:pPr>
            <a:r>
              <a:rPr lang="pt-br" dirty="0">
                <a:latin typeface="Lucida Console" panose="020B0609040504020204" pitchFamily="49" charset="0"/>
                <a:cs typeface="Courier New" panose="02070309020205020404" pitchFamily="49" charset="0"/>
              </a:rPr>
              <a:t>com.amazonaws.AmazonServiceException —</a:t>
            </a:r>
            <a:r>
              <a:rPr lang="pt-br" dirty="0"/>
              <a:t> </a:t>
            </a:r>
            <a:r>
              <a:rPr lang="pt-br" dirty="0">
                <a:solidFill>
                  <a:srgbClr val="000000"/>
                </a:solidFill>
              </a:rPr>
              <a:t>Essa</a:t>
            </a:r>
            <a:r>
              <a:rPr lang="pt-br" dirty="0"/>
              <a:t> exceção (ou sua subclasse) indica que a solicitação foi transmitida corretamente ao serviço. No entanto, o serviço não foi capaz de processá-lo e </a:t>
            </a:r>
            <a:r>
              <a:rPr lang="pt-br" dirty="0">
                <a:solidFill>
                  <a:srgbClr val="000000"/>
                </a:solidFill>
              </a:rPr>
              <a:t>em vez disso</a:t>
            </a:r>
            <a:r>
              <a:rPr lang="pt-br" dirty="0"/>
              <a:t> retornou uma resposta de erro. A exceção tem as seguintes informações que você pode usar para determinar como sua </a:t>
            </a:r>
            <a:r>
              <a:rPr lang="pt-br" dirty="0">
                <a:solidFill>
                  <a:srgbClr val="000000"/>
                </a:solidFill>
              </a:rPr>
              <a:t>aplicação</a:t>
            </a:r>
            <a:r>
              <a:rPr lang="pt-br" dirty="0"/>
              <a:t> deve gerenciar o erro:</a:t>
            </a:r>
          </a:p>
          <a:p>
            <a:pPr marL="628650" lvl="1" indent="-171450" rtl="0">
              <a:buFont typeface="Arial" panose="020B0604020202020204" pitchFamily="34" charset="0"/>
              <a:buChar char="•"/>
            </a:pPr>
            <a:r>
              <a:rPr lang="pt-br" dirty="0"/>
              <a:t>The HTTP status code returned by the service (O código de status HTTP retornado pelo serviço)</a:t>
            </a:r>
          </a:p>
          <a:p>
            <a:pPr marL="628650" lvl="1" indent="-171450" rtl="0">
              <a:buFont typeface="Arial" panose="020B0604020202020204" pitchFamily="34" charset="0"/>
              <a:buChar char="•"/>
            </a:pPr>
            <a:r>
              <a:rPr lang="pt-br" dirty="0"/>
              <a:t>The AWS error code returned by the service (O código de erro da AWS retornado pelo serviço)</a:t>
            </a:r>
          </a:p>
          <a:p>
            <a:pPr marL="628650" lvl="1" indent="-171450" rtl="0">
              <a:buFont typeface="Arial" panose="020B0604020202020204" pitchFamily="34" charset="0"/>
              <a:buChar char="•"/>
            </a:pPr>
            <a:r>
              <a:rPr lang="pt-br" dirty="0"/>
              <a:t>The detailed error message from the service (Mensagem de erro detalhada do serviço)</a:t>
            </a:r>
          </a:p>
          <a:p>
            <a:pPr marL="628650" lvl="1" indent="-171450" rtl="0">
              <a:buFont typeface="Arial" panose="020B0604020202020204" pitchFamily="34" charset="0"/>
              <a:buChar char="•"/>
            </a:pPr>
            <a:r>
              <a:rPr lang="pt-br" dirty="0"/>
              <a:t>The AWS request </a:t>
            </a:r>
            <a:r>
              <a:rPr lang="pt-br" dirty="0">
                <a:solidFill>
                  <a:srgbClr val="000000"/>
                </a:solidFill>
              </a:rPr>
              <a:t>ID</a:t>
            </a:r>
            <a:r>
              <a:rPr lang="pt-br" dirty="0"/>
              <a:t> for the failed request (ID de requisição da AWS para a requisição com falha)</a:t>
            </a:r>
          </a:p>
          <a:p>
            <a:pPr marL="171450" indent="-171450" rtl="0">
              <a:buFont typeface="Arial" panose="020B0604020202020204" pitchFamily="34" charset="0"/>
              <a:buChar char="•"/>
            </a:pPr>
            <a:r>
              <a:rPr lang="pt-br" dirty="0">
                <a:latin typeface="Lucida Console" panose="020B0609040504020204" pitchFamily="49" charset="0"/>
                <a:cs typeface="Courier New" panose="02070309020205020404" pitchFamily="49" charset="0"/>
              </a:rPr>
              <a:t>com.amazonaws.AmazonClientException —</a:t>
            </a:r>
            <a:r>
              <a:rPr lang="pt-br" dirty="0">
                <a:latin typeface="Lucida Console" panose="020B0609040504020204" pitchFamily="49" charset="0"/>
              </a:rPr>
              <a:t> </a:t>
            </a:r>
            <a:r>
              <a:rPr lang="pt-br" dirty="0">
                <a:latin typeface="Lucida Console" panose="020B0609040504020204" pitchFamily="49" charset="0"/>
                <a:cs typeface="Courier New" panose="02070309020205020404" pitchFamily="49" charset="0"/>
              </a:rPr>
              <a:t>Essa exceção indica que ocorreu um problema dentro do código do cliente Java, ao tentar enviar uma solicitação para a AWS ou ao tentar analisar uma resposta da AWS. Por exemplo, se nenhuma conexão de rede estiver disponível ao tentar </a:t>
            </a:r>
            <a:r>
              <a:rPr lang="pt-br" dirty="0">
                <a:solidFill>
                  <a:srgbClr val="000000"/>
                </a:solidFill>
              </a:rPr>
              <a:t>chamar uma operação em</a:t>
            </a:r>
            <a:r>
              <a:rPr lang="pt-br" dirty="0"/>
              <a:t> um dos clientes, o AWS SDK para Java </a:t>
            </a:r>
            <a:r>
              <a:rPr lang="pt-br" dirty="0">
                <a:solidFill>
                  <a:srgbClr val="000000"/>
                </a:solidFill>
              </a:rPr>
              <a:t>lançará</a:t>
            </a:r>
            <a:r>
              <a:rPr lang="pt-br" dirty="0"/>
              <a:t> uma </a:t>
            </a:r>
            <a:r>
              <a:rPr lang="pt-br" dirty="0">
                <a:latin typeface="Lucida Console" panose="020B0609040504020204" pitchFamily="49" charset="0"/>
                <a:cs typeface="Courier New" panose="02070309020205020404" pitchFamily="49" charset="0"/>
              </a:rPr>
              <a:t>AmazonClientException</a:t>
            </a:r>
            <a:r>
              <a:rPr lang="pt-br" dirty="0"/>
              <a:t>.</a:t>
            </a:r>
          </a:p>
          <a:p>
            <a:pPr marL="171450" indent="-171450" rtl="0">
              <a:buFont typeface="Arial" panose="020B0604020202020204" pitchFamily="34" charset="0"/>
              <a:buChar char="•"/>
            </a:pPr>
            <a:r>
              <a:rPr lang="pt-br" dirty="0">
                <a:latin typeface="Lucida Console" panose="020B0609040504020204" pitchFamily="49" charset="0"/>
                <a:cs typeface="Courier New" panose="02070309020205020404" pitchFamily="49" charset="0"/>
              </a:rPr>
              <a:t>java.lang.IllegalArgumentException</a:t>
            </a:r>
            <a:r>
              <a:rPr lang="pt-br" dirty="0"/>
              <a:t> </a:t>
            </a:r>
            <a:r>
              <a:rPr lang="pt-br" dirty="0">
                <a:latin typeface="Lucida Console" panose="020B0609040504020204" pitchFamily="49" charset="0"/>
                <a:cs typeface="Courier New" panose="02070309020205020404" pitchFamily="49" charset="0"/>
              </a:rPr>
              <a:t>–</a:t>
            </a:r>
            <a:r>
              <a:rPr lang="pt-br" dirty="0"/>
              <a:t> Essa exceção será gerada se você passar um argumento ilegal ao executar uma operação em um serviço.</a:t>
            </a:r>
          </a:p>
          <a:p>
            <a:pPr marL="0" marR="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800" baseline="0" dirty="0"/>
          </a:p>
          <a:p>
            <a:pPr rtl="0">
              <a:defRPr/>
            </a:pPr>
            <a:r>
              <a:rPr lang="pt-br" dirty="0"/>
              <a:t>Para obter mais informações, consulte </a:t>
            </a:r>
            <a:r>
              <a:rPr lang="pt-br" dirty="0">
                <a:hlinkClick r:id="rId4"/>
              </a:rPr>
              <a:t>http://docs.aws.amazon.com/AWSSdkDocsJava/latest/DeveloperGuide/java-dg-exceptions.html</a:t>
            </a:r>
            <a:r>
              <a:rPr lang="pt-br" dirty="0"/>
              <a:t>.</a:t>
            </a:r>
          </a:p>
          <a:p>
            <a:pPr marL="0" marR="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800" baseline="0" dirty="0"/>
          </a:p>
          <a:p>
            <a:pPr marL="0" marR="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lang="pt-br" b="1" dirty="0">
                <a:latin typeface="Calibri" panose="020F0502020204030204" pitchFamily="34" charset="0"/>
              </a:rPr>
              <a:t>AWS SDK para .NET</a:t>
            </a:r>
          </a:p>
          <a:p>
            <a:pPr marL="0" marR="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lang="pt-br" dirty="0"/>
              <a:t>O AWS SDK para .NET lança </a:t>
            </a:r>
            <a:r>
              <a:rPr lang="pt-br" dirty="0">
                <a:latin typeface="Lucida Console" panose="020B0609040504020204" pitchFamily="49" charset="0"/>
                <a:cs typeface="Courier New" panose="02070309020205020404" pitchFamily="49" charset="0"/>
              </a:rPr>
              <a:t>Amazon.Runtime.AmazonServiceException </a:t>
            </a:r>
            <a:r>
              <a:rPr lang="pt-br" dirty="0">
                <a:latin typeface="Arial" panose="020B0604020202020204" pitchFamily="34" charset="0"/>
                <a:cs typeface="Arial" panose="020B0604020202020204" pitchFamily="34" charset="0"/>
              </a:rPr>
              <a:t>e</a:t>
            </a:r>
            <a:r>
              <a:rPr lang="pt-br" dirty="0">
                <a:latin typeface="Lucida Console" panose="020B0609040504020204" pitchFamily="49" charset="0"/>
                <a:cs typeface="Courier New" panose="02070309020205020404" pitchFamily="49" charset="0"/>
              </a:rPr>
              <a:t> Amazon.Runtime.AmazonClientException </a:t>
            </a:r>
            <a:r>
              <a:rPr lang="pt-br" dirty="0"/>
              <a:t>semelhante ao AWS SDK para Java. </a:t>
            </a:r>
          </a:p>
          <a:p>
            <a:pPr marL="0" marR="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800" baseline="0" dirty="0"/>
          </a:p>
          <a:p>
            <a:pPr marL="0" marR="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lang="pt-br" b="1" dirty="0">
                <a:solidFill>
                  <a:srgbClr val="000000"/>
                </a:solidFill>
                <a:latin typeface="Calibri" panose="020F0502020204030204" pitchFamily="34" charset="0"/>
              </a:rPr>
              <a:t>AWS SDK para Python (boto3)</a:t>
            </a:r>
          </a:p>
          <a:p>
            <a:pPr marL="0" marR="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lang="pt-br" dirty="0">
                <a:solidFill>
                  <a:srgbClr val="000000"/>
                </a:solidFill>
              </a:rPr>
              <a:t>Boto</a:t>
            </a:r>
            <a:r>
              <a:rPr lang="pt-br" dirty="0"/>
              <a:t> 3 SDK lança </a:t>
            </a:r>
            <a:r>
              <a:rPr lang="pt-br" dirty="0">
                <a:latin typeface="Lucida Console" panose="020B0609040504020204" pitchFamily="49" charset="0"/>
                <a:cs typeface="Courier New" panose="02070309020205020404" pitchFamily="49" charset="0"/>
              </a:rPr>
              <a:t>botoCore.exceptions.ClientError </a:t>
            </a:r>
            <a:r>
              <a:rPr lang="pt-br" dirty="0">
                <a:solidFill>
                  <a:srgbClr val="000000"/>
                </a:solidFill>
              </a:rPr>
              <a:t>em caso de</a:t>
            </a:r>
            <a:r>
              <a:rPr lang="pt-br" dirty="0"/>
              <a:t> erros.</a:t>
            </a:r>
          </a:p>
          <a:p>
            <a:pPr marL="0" marR="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800" baseline="0" dirty="0"/>
          </a:p>
          <a:p>
            <a:pPr marL="0" marR="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lang="pt-br" b="1" dirty="0">
                <a:latin typeface="Calibri" panose="020F0502020204030204" pitchFamily="34" charset="0"/>
              </a:rPr>
              <a:t>AWS SDK para JavaScript</a:t>
            </a:r>
          </a:p>
          <a:p>
            <a:pPr rtl="0">
              <a:defRPr/>
            </a:pPr>
            <a:r>
              <a:rPr lang="pt-br" dirty="0"/>
              <a:t>Cada </a:t>
            </a:r>
            <a:r>
              <a:rPr lang="pt-br" dirty="0">
                <a:solidFill>
                  <a:srgbClr val="000000"/>
                </a:solidFill>
              </a:rPr>
              <a:t>método</a:t>
            </a:r>
            <a:r>
              <a:rPr lang="pt-br" dirty="0"/>
              <a:t> de serviço que envia uma solicitação pode aceitar um retorno de chamada como o último parâmetro com a assinatura </a:t>
            </a:r>
            <a:r>
              <a:rPr lang="pt-br" dirty="0">
                <a:latin typeface="Lucida Console" panose="020B0609040504020204" pitchFamily="49" charset="0"/>
                <a:cs typeface="Courier New" panose="02070309020205020404" pitchFamily="49" charset="0"/>
              </a:rPr>
              <a:t>function(error, data) { ... }. </a:t>
            </a:r>
            <a:r>
              <a:rPr lang="pt-br" dirty="0"/>
              <a:t>Esse retorno </a:t>
            </a:r>
            <a:r>
              <a:rPr lang="pt-br" dirty="0">
                <a:solidFill>
                  <a:srgbClr val="000000"/>
                </a:solidFill>
              </a:rPr>
              <a:t>de chamada é chamado</a:t>
            </a:r>
            <a:r>
              <a:rPr lang="pt-br" dirty="0"/>
              <a:t> quando os dados da resposta ou do erro estiverem disponíveis. Para obter mais informações, consulte:</a:t>
            </a:r>
          </a:p>
          <a:p>
            <a:pPr marL="171450" marR="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dirty="0"/>
              <a:t>JavaScript in the browser: </a:t>
            </a:r>
            <a:r>
              <a:rPr lang="pt-br" dirty="0">
                <a:hlinkClick r:id="rId5"/>
              </a:rPr>
              <a:t>http://docs.aws.amazon.com/AWSJavaScriptSDK/guide/browser-making-requests.html</a:t>
            </a:r>
            <a:r>
              <a:rPr lang="pt-br" dirty="0"/>
              <a:t> </a:t>
            </a:r>
          </a:p>
          <a:p>
            <a:pPr marL="171450" marR="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dirty="0"/>
              <a:t>JavaScript in Node.js: </a:t>
            </a:r>
            <a:r>
              <a:rPr lang="pt-br" dirty="0">
                <a:hlinkClick r:id="rId6"/>
              </a:rPr>
              <a:t>http://docs.aws.amazon.com/AWSJavaScriptSDK/guide/node-making-requests.html</a:t>
            </a:r>
            <a:r>
              <a:rPr lang="pt-br" dirty="0"/>
              <a:t> </a:t>
            </a:r>
          </a:p>
          <a:p>
            <a:pPr marL="0" marR="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aseline="0" dirty="0"/>
          </a:p>
          <a:p>
            <a:pPr marL="0" marR="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rtl="0"/>
            <a:endParaRPr lang="en-US" dirty="0"/>
          </a:p>
        </p:txBody>
      </p:sp>
    </p:spTree>
    <p:extLst>
      <p:ext uri="{BB962C8B-B14F-4D97-AF65-F5344CB8AC3E}">
        <p14:creationId xmlns:p14="http://schemas.microsoft.com/office/powerpoint/2010/main" val="30857976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US"/>
          </a:p>
        </p:txBody>
      </p:sp>
    </p:spTree>
    <p:extLst>
      <p:ext uri="{BB962C8B-B14F-4D97-AF65-F5344CB8AC3E}">
        <p14:creationId xmlns:p14="http://schemas.microsoft.com/office/powerpoint/2010/main" val="3458477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US"/>
          </a:p>
        </p:txBody>
      </p:sp>
    </p:spTree>
    <p:extLst>
      <p:ext uri="{BB962C8B-B14F-4D97-AF65-F5344CB8AC3E}">
        <p14:creationId xmlns:p14="http://schemas.microsoft.com/office/powerpoint/2010/main" val="13024241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a:t>Pontos problemáticos para desenvolvedores:</a:t>
            </a:r>
          </a:p>
          <a:p>
            <a:pPr marL="171450" indent="-171450" rtl="0">
              <a:buFont typeface="Arial" panose="020B0604020202020204" pitchFamily="34" charset="0"/>
              <a:buChar char="•"/>
            </a:pPr>
            <a:r>
              <a:rPr lang="pt-br"/>
              <a:t>Confiar no hardware e na configuração da máquina local</a:t>
            </a:r>
          </a:p>
          <a:p>
            <a:pPr marL="171450" indent="-171450" rtl="0">
              <a:buFont typeface="Arial" panose="020B0604020202020204" pitchFamily="34" charset="0"/>
              <a:buChar char="•"/>
            </a:pPr>
            <a:r>
              <a:rPr lang="pt-br"/>
              <a:t>Não conseguir acumular funções em vários projetos</a:t>
            </a:r>
          </a:p>
          <a:p>
            <a:pPr marL="171450" indent="-171450" rtl="0">
              <a:buFont typeface="Arial" panose="020B0604020202020204" pitchFamily="34" charset="0"/>
              <a:buChar char="•"/>
            </a:pPr>
            <a:r>
              <a:rPr lang="pt-br"/>
              <a:t>Não conseguir trabalhar a partir de vários locais</a:t>
            </a:r>
          </a:p>
          <a:p>
            <a:pPr rtl="0"/>
            <a:endParaRPr lang="en-US"/>
          </a:p>
          <a:p>
            <a:pPr rtl="0"/>
            <a:r>
              <a:rPr lang="pt-br"/>
              <a:t>Os desenvolvedores precisam de uma maneira mais fácil de colaborar no código. Olhar sobre a tela um do outro não soa bem. As ferramentas de compartilhamento de tela fazem com que os desenvolvedores mudem constantemente de contexto.</a:t>
            </a:r>
            <a:endParaRPr lang="en-US">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11352380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sz="1200" b="0" i="0" kern="1200" dirty="0">
                <a:solidFill>
                  <a:schemeClr val="tx1"/>
                </a:solidFill>
                <a:effectLst/>
                <a:latin typeface="+mn-lt"/>
                <a:ea typeface="+mn-ea"/>
                <a:cs typeface="+mn-cs"/>
              </a:rPr>
              <a:t>Você usa o AWS Cloud9 IDE </a:t>
            </a:r>
            <a:r>
              <a:rPr lang="pt-br" dirty="0"/>
              <a:t>para interagir com o ambiente executando </a:t>
            </a:r>
            <a:r>
              <a:rPr lang="pt-br" sz="1200" b="0" i="0" kern="1200" dirty="0">
                <a:solidFill>
                  <a:schemeClr val="tx1"/>
                </a:solidFill>
                <a:effectLst/>
                <a:latin typeface="+mn-lt"/>
                <a:ea typeface="+mn-ea"/>
                <a:cs typeface="+mn-cs"/>
              </a:rPr>
              <a:t>em um navegador da Web em seu computador local.  Uma instância do Amazon EC2 ou seu próprio servidor se conecta ao ambiente. Um </a:t>
            </a:r>
            <a:r>
              <a:rPr lang="pt-br" sz="1200" b="0" i="1" kern="1200" dirty="0">
                <a:solidFill>
                  <a:schemeClr val="tx1"/>
                </a:solidFill>
                <a:effectLst/>
                <a:latin typeface="+mn-lt"/>
                <a:ea typeface="+mn-ea"/>
                <a:cs typeface="+mn-cs"/>
              </a:rPr>
              <a:t>ambiente</a:t>
            </a:r>
            <a:r>
              <a:rPr lang="pt-br" sz="1200" b="0" i="0" kern="1200" dirty="0">
                <a:solidFill>
                  <a:schemeClr val="tx1"/>
                </a:solidFill>
                <a:effectLst/>
                <a:latin typeface="+mn-lt"/>
                <a:ea typeface="+mn-ea"/>
                <a:cs typeface="+mn-cs"/>
              </a:rPr>
              <a:t> é um local onde você armazena os arquivos do projeto e onde executa as ferramentas para desenvolver </a:t>
            </a:r>
            <a:r>
              <a:rPr lang="pt-br" sz="1200" b="0" i="0" kern="1200" dirty="0">
                <a:solidFill>
                  <a:srgbClr val="000000"/>
                </a:solidFill>
                <a:effectLst/>
                <a:latin typeface="+mn-lt"/>
                <a:ea typeface="+mn-ea"/>
                <a:cs typeface="+mn-cs"/>
              </a:rPr>
              <a:t>as aplicações</a:t>
            </a:r>
            <a:r>
              <a:rPr lang="pt-br" sz="1200" b="0" i="0" kern="1200" dirty="0">
                <a:solidFill>
                  <a:schemeClr val="tx1"/>
                </a:solidFill>
                <a:effectLst/>
                <a:latin typeface="+mn-lt"/>
                <a:ea typeface="+mn-ea"/>
                <a:cs typeface="+mn-cs"/>
              </a:rPr>
              <a:t>.</a:t>
            </a:r>
          </a:p>
          <a:p>
            <a:pPr rtl="0"/>
            <a:endParaRPr lang="en-US" sz="1200" b="0" i="0" kern="1200" dirty="0">
              <a:solidFill>
                <a:schemeClr val="tx1"/>
              </a:solidFill>
              <a:effectLst/>
              <a:latin typeface="+mn-lt"/>
              <a:ea typeface="+mn-ea"/>
              <a:cs typeface="+mn-cs"/>
            </a:endParaRPr>
          </a:p>
          <a:p>
            <a:pPr rtl="0"/>
            <a:r>
              <a:rPr lang="pt-br" sz="1200" b="0" i="0" kern="1200" dirty="0">
                <a:solidFill>
                  <a:schemeClr val="tx1"/>
                </a:solidFill>
                <a:effectLst/>
                <a:latin typeface="+mn-lt"/>
                <a:ea typeface="+mn-ea"/>
                <a:cs typeface="+mn-cs"/>
              </a:rPr>
              <a:t>Você usa o AWS Cloud9 IDE para trabalhar com arquivos no ambiente. Você pode realizar as seguintes ações:</a:t>
            </a:r>
          </a:p>
          <a:p>
            <a:pPr marL="171450" indent="-171450" rtl="0">
              <a:buFont typeface="Arial" panose="020B0604020202020204" pitchFamily="34" charset="0"/>
              <a:buChar char="•"/>
            </a:pPr>
            <a:r>
              <a:rPr lang="pt-br" sz="1200" b="0" i="0" kern="1200" dirty="0">
                <a:solidFill>
                  <a:schemeClr val="tx1"/>
                </a:solidFill>
                <a:effectLst/>
                <a:latin typeface="+mn-lt"/>
                <a:ea typeface="+mn-ea"/>
                <a:cs typeface="+mn-cs"/>
              </a:rPr>
              <a:t>Armazenar esses arquivos localmente na instância ou servidor.</a:t>
            </a:r>
          </a:p>
          <a:p>
            <a:pPr marL="171450" indent="-171450" rtl="0">
              <a:buFont typeface="Arial" panose="020B0604020202020204" pitchFamily="34" charset="0"/>
              <a:buChar char="•"/>
            </a:pPr>
            <a:r>
              <a:rPr lang="pt-br" sz="1200" b="0" i="0" kern="1200" dirty="0">
                <a:solidFill>
                  <a:schemeClr val="tx1"/>
                </a:solidFill>
                <a:effectLst/>
                <a:latin typeface="+mn-lt"/>
                <a:ea typeface="+mn-ea"/>
                <a:cs typeface="+mn-cs"/>
              </a:rPr>
              <a:t>Clonar um repositório de código remoto — como um repositório no AWS CodeCommit — em seu ambiente.</a:t>
            </a:r>
          </a:p>
          <a:p>
            <a:pPr marL="171450" indent="-171450" rtl="0">
              <a:buFont typeface="Arial" panose="020B0604020202020204" pitchFamily="34" charset="0"/>
              <a:buChar char="•"/>
            </a:pPr>
            <a:r>
              <a:rPr lang="pt-br" sz="1200" b="0" i="0" kern="1200" dirty="0">
                <a:solidFill>
                  <a:schemeClr val="tx1"/>
                </a:solidFill>
                <a:effectLst/>
                <a:latin typeface="+mn-lt"/>
                <a:ea typeface="+mn-ea"/>
                <a:cs typeface="+mn-cs"/>
              </a:rPr>
              <a:t>Trabalhar com uma combinação de arquivos locais e clonados no ambiente.</a:t>
            </a:r>
          </a:p>
        </p:txBody>
      </p:sp>
    </p:spTree>
    <p:extLst>
      <p:ext uri="{BB962C8B-B14F-4D97-AF65-F5344CB8AC3E}">
        <p14:creationId xmlns:p14="http://schemas.microsoft.com/office/powerpoint/2010/main" val="33880710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dirty="0"/>
              <a:t>Recomendamos as seguintes melhores práticas para usar seu ambiente do AWS Cloud9:</a:t>
            </a:r>
          </a:p>
          <a:p>
            <a:pPr marL="171450" indent="-171450" rtl="0">
              <a:buFont typeface="Arial" panose="020B0604020202020204" pitchFamily="34" charset="0"/>
              <a:buChar char="•"/>
            </a:pPr>
            <a:r>
              <a:rPr lang="pt-br" dirty="0"/>
              <a:t>Use </a:t>
            </a:r>
            <a:r>
              <a:rPr lang="pt-br" b="1" dirty="0">
                <a:solidFill>
                  <a:srgbClr val="000000"/>
                </a:solidFill>
              </a:rPr>
              <a:t>controle de código-fonte e fazer backup</a:t>
            </a:r>
            <a:r>
              <a:rPr lang="pt-br" dirty="0"/>
              <a:t> do ambiente com frequência. O AWS Cloud9 não executa backups automáticos.</a:t>
            </a:r>
          </a:p>
          <a:p>
            <a:pPr marL="171450" indent="-171450" rtl="0">
              <a:buFont typeface="Arial" panose="020B0604020202020204" pitchFamily="34" charset="0"/>
              <a:buChar char="•"/>
            </a:pPr>
            <a:r>
              <a:rPr lang="pt-br" dirty="0"/>
              <a:t>Execute </a:t>
            </a:r>
            <a:r>
              <a:rPr lang="pt-br" b="1" dirty="0"/>
              <a:t>atualizações de software</a:t>
            </a:r>
            <a:r>
              <a:rPr lang="pt-br" dirty="0"/>
              <a:t> regularmente em seu ambiente. O AWS Cloud9 não executa atualizações automáticas.</a:t>
            </a:r>
          </a:p>
          <a:p>
            <a:pPr marL="171450" indent="-171450" rtl="0">
              <a:buFont typeface="Arial" panose="020B0604020202020204" pitchFamily="34" charset="0"/>
              <a:buChar char="•"/>
            </a:pPr>
            <a:r>
              <a:rPr lang="pt-br" b="1" dirty="0"/>
              <a:t>Ative o AWS CloudTrail em sua conta da AWS</a:t>
            </a:r>
            <a:r>
              <a:rPr lang="en-us" b="1" dirty="0"/>
              <a:t> </a:t>
            </a:r>
            <a:r>
              <a:rPr lang="pt-br" dirty="0">
                <a:solidFill>
                  <a:srgbClr val="000000"/>
                </a:solidFill>
              </a:rPr>
              <a:t>para</a:t>
            </a:r>
            <a:r>
              <a:rPr lang="pt-br" dirty="0"/>
              <a:t> rastrear atividades em seu ambiente. </a:t>
            </a:r>
          </a:p>
          <a:p>
            <a:pPr marL="171450" indent="-171450" rtl="0">
              <a:buFont typeface="Arial" panose="020B0604020202020204" pitchFamily="34" charset="0"/>
              <a:buChar char="•"/>
            </a:pPr>
            <a:r>
              <a:rPr lang="pt-br" dirty="0"/>
              <a:t>Compartilhe seu ambiente somente com </a:t>
            </a:r>
            <a:r>
              <a:rPr lang="pt-br" b="1" dirty="0">
                <a:solidFill>
                  <a:srgbClr val="000000"/>
                </a:solidFill>
              </a:rPr>
              <a:t>usuários</a:t>
            </a:r>
            <a:r>
              <a:rPr lang="pt-br" b="1" dirty="0"/>
              <a:t> confiáveis </a:t>
            </a:r>
            <a:r>
              <a:rPr lang="pt-br" dirty="0"/>
              <a:t>. O compartilhamento do ambiente pode colocar suas credenciais de acesso da AWS em risco. </a:t>
            </a:r>
          </a:p>
        </p:txBody>
      </p:sp>
    </p:spTree>
    <p:extLst>
      <p:ext uri="{BB962C8B-B14F-4D97-AF65-F5344CB8AC3E}">
        <p14:creationId xmlns:p14="http://schemas.microsoft.com/office/powerpoint/2010/main" val="4260374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959352"/>
          </a:xfrm>
        </p:spPr>
        <p:txBody>
          <a:bodyPr rtlCol="0"/>
          <a:lstStyle/>
          <a:p>
            <a:pPr rtl="0"/>
            <a:r>
              <a:rPr lang="pt-br" sz="1200" b="0" i="0" kern="1200" dirty="0">
                <a:solidFill>
                  <a:schemeClr val="tx1"/>
                </a:solidFill>
                <a:effectLst/>
                <a:latin typeface="+mn-lt"/>
                <a:ea typeface="+mn-ea"/>
                <a:cs typeface="+mn-cs"/>
              </a:rPr>
              <a:t>Com o Ace Editor no núcleo do AWS </a:t>
            </a:r>
            <a:r>
              <a:rPr lang="pt-br" sz="1200" b="0" i="0" kern="1200" dirty="0">
                <a:solidFill>
                  <a:srgbClr val="000000"/>
                </a:solidFill>
                <a:effectLst/>
                <a:latin typeface="+mn-lt"/>
                <a:ea typeface="+mn-ea"/>
                <a:cs typeface="+mn-cs"/>
              </a:rPr>
              <a:t>Cloud9, você pode </a:t>
            </a:r>
            <a:r>
              <a:rPr lang="pt-br" sz="1200" b="0" i="0" kern="1200" dirty="0">
                <a:solidFill>
                  <a:schemeClr val="tx1"/>
                </a:solidFill>
                <a:effectLst/>
                <a:latin typeface="+mn-lt"/>
                <a:ea typeface="+mn-ea"/>
                <a:cs typeface="+mn-cs"/>
              </a:rPr>
              <a:t>escrever </a:t>
            </a:r>
            <a:r>
              <a:rPr lang="pt-br" sz="1200" b="0" i="0" kern="1200" dirty="0">
                <a:solidFill>
                  <a:srgbClr val="000000"/>
                </a:solidFill>
                <a:effectLst/>
                <a:latin typeface="+mn-lt"/>
                <a:ea typeface="+mn-ea"/>
                <a:cs typeface="+mn-cs"/>
              </a:rPr>
              <a:t>código</a:t>
            </a:r>
            <a:r>
              <a:rPr lang="pt-br" sz="1200" b="0" i="0" kern="1200" dirty="0">
                <a:solidFill>
                  <a:schemeClr val="tx1"/>
                </a:solidFill>
                <a:effectLst/>
                <a:latin typeface="+mn-lt"/>
                <a:ea typeface="+mn-ea"/>
                <a:cs typeface="+mn-cs"/>
              </a:rPr>
              <a:t> de forma rápida e fácil. Ele tem recursos padrão do IDE, como: </a:t>
            </a:r>
          </a:p>
          <a:p>
            <a:pPr marL="171450" indent="-171450" rtl="0">
              <a:buFont typeface="Arial" panose="020B0604020202020204" pitchFamily="34" charset="0"/>
              <a:buChar char="•"/>
            </a:pPr>
            <a:r>
              <a:rPr lang="pt-br" dirty="0"/>
              <a:t>Verificação</a:t>
            </a:r>
            <a:r>
              <a:rPr lang="pt-br" sz="1200" b="0" i="0" kern="1200" dirty="0">
                <a:solidFill>
                  <a:schemeClr val="tx1"/>
                </a:solidFill>
                <a:effectLst/>
                <a:latin typeface="+mn-lt"/>
                <a:ea typeface="+mn-ea"/>
                <a:cs typeface="+mn-cs"/>
              </a:rPr>
              <a:t> de sintaxe em tempo real</a:t>
            </a:r>
          </a:p>
          <a:p>
            <a:pPr marL="171450" indent="-171450" rtl="0">
              <a:buFont typeface="Arial" panose="020B0604020202020204" pitchFamily="34" charset="0"/>
              <a:buChar char="•"/>
            </a:pPr>
            <a:r>
              <a:rPr lang="pt-br" sz="1200" b="0" i="0" kern="1200" dirty="0">
                <a:solidFill>
                  <a:schemeClr val="tx1"/>
                </a:solidFill>
                <a:effectLst/>
                <a:latin typeface="+mn-lt"/>
                <a:ea typeface="+mn-ea"/>
                <a:cs typeface="+mn-cs"/>
              </a:rPr>
              <a:t>Indentação automática</a:t>
            </a:r>
          </a:p>
          <a:p>
            <a:pPr marL="171450" indent="-171450" rtl="0">
              <a:buFont typeface="Arial" panose="020B0604020202020204" pitchFamily="34" charset="0"/>
              <a:buChar char="•"/>
            </a:pPr>
            <a:r>
              <a:rPr lang="pt-br" sz="1200" b="0" i="0" kern="1200" dirty="0">
                <a:solidFill>
                  <a:schemeClr val="tx1"/>
                </a:solidFill>
                <a:effectLst/>
                <a:latin typeface="+mn-lt"/>
                <a:ea typeface="+mn-ea"/>
                <a:cs typeface="+mn-cs"/>
              </a:rPr>
              <a:t>Autocompletar</a:t>
            </a:r>
          </a:p>
          <a:p>
            <a:pPr marL="171450" indent="-171450" rtl="0">
              <a:buFont typeface="Arial" panose="020B0604020202020204" pitchFamily="34" charset="0"/>
              <a:buChar char="•"/>
            </a:pPr>
            <a:r>
              <a:rPr lang="pt-br" sz="1200" b="0" i="0" kern="1200" dirty="0">
                <a:solidFill>
                  <a:schemeClr val="tx1"/>
                </a:solidFill>
                <a:effectLst/>
                <a:latin typeface="+mn-lt"/>
                <a:ea typeface="+mn-ea"/>
                <a:cs typeface="+mn-cs"/>
              </a:rPr>
              <a:t>Code folding</a:t>
            </a:r>
          </a:p>
          <a:p>
            <a:pPr marL="171450" indent="-171450" rtl="0">
              <a:buFont typeface="Arial" panose="020B0604020202020204" pitchFamily="34" charset="0"/>
              <a:buChar char="•"/>
            </a:pPr>
            <a:r>
              <a:rPr lang="pt-br" sz="1200" b="0" i="0" kern="1200" dirty="0">
                <a:solidFill>
                  <a:schemeClr val="tx1"/>
                </a:solidFill>
                <a:effectLst/>
                <a:latin typeface="+mn-lt"/>
                <a:ea typeface="+mn-ea"/>
                <a:cs typeface="+mn-cs"/>
              </a:rPr>
              <a:t>Painéis divididos</a:t>
            </a:r>
          </a:p>
          <a:p>
            <a:pPr marL="171450" indent="-171450" rtl="0">
              <a:buFont typeface="Arial" panose="020B0604020202020204" pitchFamily="34" charset="0"/>
              <a:buChar char="•"/>
            </a:pPr>
            <a:r>
              <a:rPr lang="pt-br" sz="1200" b="0" i="0" kern="1200" dirty="0">
                <a:solidFill>
                  <a:schemeClr val="tx1"/>
                </a:solidFill>
                <a:effectLst/>
                <a:latin typeface="+mn-lt"/>
                <a:ea typeface="+mn-ea"/>
                <a:cs typeface="+mn-cs"/>
              </a:rPr>
              <a:t>Integração de controle de versão</a:t>
            </a:r>
          </a:p>
          <a:p>
            <a:pPr marL="171450" indent="-171450" rtl="0">
              <a:buFont typeface="Arial" panose="020B0604020202020204" pitchFamily="34" charset="0"/>
              <a:buChar char="•"/>
            </a:pPr>
            <a:r>
              <a:rPr lang="pt-br" sz="1200" b="0" i="0" kern="1200" dirty="0">
                <a:solidFill>
                  <a:schemeClr val="tx1"/>
                </a:solidFill>
                <a:effectLst/>
                <a:latin typeface="+mn-lt"/>
                <a:ea typeface="+mn-ea"/>
                <a:cs typeface="+mn-cs"/>
              </a:rPr>
              <a:t>Vários </a:t>
            </a:r>
            <a:r>
              <a:rPr lang="pt-br" sz="1200" b="0" i="0" kern="1200" dirty="0">
                <a:solidFill>
                  <a:srgbClr val="000000"/>
                </a:solidFill>
                <a:effectLst/>
                <a:latin typeface="+mn-lt"/>
                <a:ea typeface="+mn-ea"/>
                <a:cs typeface="+mn-cs"/>
              </a:rPr>
              <a:t>cursores e</a:t>
            </a:r>
            <a:r>
              <a:rPr lang="pt-br" sz="1200" b="0" i="0" kern="1200" dirty="0">
                <a:solidFill>
                  <a:schemeClr val="tx1"/>
                </a:solidFill>
                <a:effectLst/>
                <a:latin typeface="+mn-lt"/>
                <a:ea typeface="+mn-ea"/>
                <a:cs typeface="+mn-cs"/>
              </a:rPr>
              <a:t> seleções</a:t>
            </a:r>
          </a:p>
          <a:p>
            <a:pPr rtl="0"/>
            <a:endParaRPr lang="en-US" sz="1200" b="0" i="0" kern="1200" dirty="0">
              <a:solidFill>
                <a:schemeClr val="tx1"/>
              </a:solidFill>
              <a:effectLst/>
              <a:latin typeface="+mn-lt"/>
              <a:ea typeface="+mn-ea"/>
              <a:cs typeface="+mn-cs"/>
            </a:endParaRPr>
          </a:p>
          <a:p>
            <a:pPr rtl="0"/>
            <a:r>
              <a:rPr lang="pt-br" sz="1200" b="0" i="0" kern="1200" dirty="0">
                <a:solidFill>
                  <a:schemeClr val="tx1"/>
                </a:solidFill>
                <a:effectLst/>
                <a:latin typeface="+mn-lt"/>
                <a:ea typeface="+mn-ea"/>
                <a:cs typeface="+mn-cs"/>
              </a:rPr>
              <a:t>É rápido, mesmo para arquivos grandes (+ 100.000 linhas). Não há atraso ou outros problemas durante a digitação. Ele tem mais de duas dúzias de temas integrados e você também pode importar todos os seus temas favoritos do Sublime Text ou TextMate. Ele tem </a:t>
            </a:r>
            <a:r>
              <a:rPr lang="pt-br" sz="1200" b="0" i="0" kern="1200" dirty="0">
                <a:solidFill>
                  <a:srgbClr val="000000"/>
                </a:solidFill>
                <a:effectLst/>
                <a:latin typeface="+mn-lt"/>
                <a:ea typeface="+mn-ea"/>
                <a:cs typeface="+mn-cs"/>
              </a:rPr>
              <a:t>suporte integrado</a:t>
            </a:r>
            <a:r>
              <a:rPr lang="pt-br" sz="1200" b="0" i="0" kern="1200" dirty="0">
                <a:solidFill>
                  <a:schemeClr val="tx1"/>
                </a:solidFill>
                <a:effectLst/>
                <a:latin typeface="+mn-lt"/>
                <a:ea typeface="+mn-ea"/>
                <a:cs typeface="+mn-cs"/>
              </a:rPr>
              <a:t> para mais de 40 modos de linguagens e configurações de execução personalizáveis para seus projetos. O mais importante, no entanto, é que ele tem o modo </a:t>
            </a:r>
            <a:r>
              <a:rPr lang="pt-br" dirty="0"/>
              <a:t>macOS </a:t>
            </a:r>
            <a:r>
              <a:rPr lang="pt-br" sz="1200" b="0" i="0" kern="1200" dirty="0">
                <a:solidFill>
                  <a:schemeClr val="tx1"/>
                </a:solidFill>
                <a:effectLst/>
                <a:latin typeface="+mn-lt"/>
                <a:ea typeface="+mn-ea"/>
                <a:cs typeface="+mn-cs"/>
              </a:rPr>
              <a:t>Vim ou emacs</a:t>
            </a:r>
            <a:r>
              <a:rPr lang="pt-br" dirty="0"/>
              <a:t>. </a:t>
            </a:r>
            <a:r>
              <a:rPr lang="pt-br" sz="1200" b="0" i="0" kern="1200" dirty="0">
                <a:solidFill>
                  <a:schemeClr val="tx1"/>
                </a:solidFill>
                <a:effectLst/>
                <a:latin typeface="+mn-lt"/>
                <a:ea typeface="+mn-ea"/>
                <a:cs typeface="+mn-cs"/>
              </a:rPr>
              <a:t>Ele também tem um editor de </a:t>
            </a:r>
            <a:r>
              <a:rPr lang="pt-br" sz="1200" b="0" i="0" kern="1200" dirty="0">
                <a:solidFill>
                  <a:srgbClr val="000000"/>
                </a:solidFill>
                <a:effectLst/>
                <a:latin typeface="+mn-lt"/>
                <a:ea typeface="+mn-ea"/>
                <a:cs typeface="+mn-cs"/>
              </a:rPr>
              <a:t>atalho de teclado</a:t>
            </a:r>
            <a:r>
              <a:rPr lang="pt-br" sz="1200" b="0" i="0" kern="1200" dirty="0">
                <a:solidFill>
                  <a:schemeClr val="tx1"/>
                </a:solidFill>
                <a:effectLst/>
                <a:latin typeface="+mn-lt"/>
                <a:ea typeface="+mn-ea"/>
                <a:cs typeface="+mn-cs"/>
              </a:rPr>
              <a:t> que </a:t>
            </a:r>
            <a:r>
              <a:rPr lang="pt-br" sz="1200" b="0" i="0" kern="1200" dirty="0">
                <a:solidFill>
                  <a:srgbClr val="000000"/>
                </a:solidFill>
                <a:effectLst/>
                <a:latin typeface="+mn-lt"/>
                <a:ea typeface="+mn-ea"/>
                <a:cs typeface="+mn-cs"/>
              </a:rPr>
              <a:t>permite</a:t>
            </a:r>
            <a:r>
              <a:rPr lang="pt-br" sz="1200" b="0" i="0" kern="1200" dirty="0">
                <a:solidFill>
                  <a:schemeClr val="tx1"/>
                </a:solidFill>
                <a:effectLst/>
                <a:latin typeface="+mn-lt"/>
                <a:ea typeface="+mn-ea"/>
                <a:cs typeface="+mn-cs"/>
              </a:rPr>
              <a:t>que  você use o editor para atender às suas necessidades.</a:t>
            </a:r>
          </a:p>
          <a:p>
            <a:pPr rtl="0"/>
            <a:endParaRPr lang="en-US" sz="1200" b="0" i="0" kern="1200" dirty="0">
              <a:solidFill>
                <a:schemeClr val="tx1"/>
              </a:solidFill>
              <a:effectLst/>
              <a:latin typeface="+mn-lt"/>
              <a:ea typeface="+mn-ea"/>
              <a:cs typeface="+mn-cs"/>
            </a:endParaRPr>
          </a:p>
          <a:p>
            <a:pPr rtl="0"/>
            <a:r>
              <a:rPr lang="pt-br" sz="1200" b="0" i="0" kern="1200" dirty="0">
                <a:solidFill>
                  <a:schemeClr val="tx1"/>
                </a:solidFill>
                <a:effectLst/>
                <a:latin typeface="+mn-lt"/>
                <a:ea typeface="+mn-ea"/>
                <a:cs typeface="+mn-cs"/>
              </a:rPr>
              <a:t>O editor oferece suporte à navegação pelo teclado e aos comandos (semelhantes aos plug-ins Sublime Text ou Vim, como </a:t>
            </a:r>
            <a:r>
              <a:rPr lang="pt-br" dirty="0">
                <a:solidFill>
                  <a:srgbClr val="000000"/>
                </a:solidFill>
              </a:rPr>
              <a:t>ctrlp</a:t>
            </a:r>
            <a:r>
              <a:rPr lang="pt-br" sz="1200" b="0" i="0" kern="1200" dirty="0">
                <a:solidFill>
                  <a:srgbClr val="000000"/>
                </a:solidFill>
                <a:effectLst/>
                <a:latin typeface="+mn-lt"/>
                <a:ea typeface="+mn-ea"/>
                <a:cs typeface="+mn-cs"/>
              </a:rPr>
              <a:t>)</a:t>
            </a:r>
            <a:r>
              <a:rPr lang="pt-br" sz="1200" b="0" i="0" kern="1200" dirty="0">
                <a:solidFill>
                  <a:schemeClr val="tx1"/>
                </a:solidFill>
                <a:effectLst/>
                <a:latin typeface="+mn-lt"/>
                <a:ea typeface="+mn-ea"/>
                <a:cs typeface="+mn-cs"/>
              </a:rPr>
              <a:t>. </a:t>
            </a:r>
          </a:p>
          <a:p>
            <a:pPr marL="171450" indent="-171450" rtl="0">
              <a:buFont typeface="Arial" panose="020B0604020202020204" pitchFamily="34" charset="0"/>
              <a:buChar char="•"/>
            </a:pPr>
            <a:r>
              <a:rPr lang="pt-br" sz="1200" b="0" i="0" kern="1200" dirty="0">
                <a:solidFill>
                  <a:schemeClr val="tx1"/>
                </a:solidFill>
                <a:effectLst/>
                <a:latin typeface="+mn-lt"/>
                <a:ea typeface="+mn-ea"/>
                <a:cs typeface="+mn-cs"/>
              </a:rPr>
              <a:t>Em um </a:t>
            </a:r>
            <a:r>
              <a:rPr lang="pt-br" sz="1200" b="0" i="0" kern="1200" dirty="0">
                <a:solidFill>
                  <a:srgbClr val="000000"/>
                </a:solidFill>
                <a:effectLst/>
                <a:latin typeface="+mn-lt"/>
                <a:ea typeface="+mn-ea"/>
                <a:cs typeface="+mn-cs"/>
              </a:rPr>
              <a:t>MacOS</a:t>
            </a:r>
            <a:r>
              <a:rPr lang="pt-br" sz="1200" b="0" i="0" kern="1200" dirty="0">
                <a:solidFill>
                  <a:schemeClr val="tx1"/>
                </a:solidFill>
                <a:effectLst/>
                <a:latin typeface="+mn-lt"/>
                <a:ea typeface="+mn-ea"/>
                <a:cs typeface="+mn-cs"/>
              </a:rPr>
              <a:t>, com </a:t>
            </a:r>
            <a:r>
              <a:rPr lang="pt-br" dirty="0"/>
              <a:t>⌘+P,</a:t>
            </a:r>
            <a:r>
              <a:rPr lang="pt-br" sz="1200" b="0" i="0" kern="1200" dirty="0">
                <a:solidFill>
                  <a:schemeClr val="tx1"/>
                </a:solidFill>
                <a:effectLst/>
                <a:latin typeface="+mn-lt"/>
                <a:ea typeface="+mn-ea"/>
                <a:cs typeface="+mn-cs"/>
              </a:rPr>
              <a:t> você pode abrir qualquer arquivo em seu ambiente com pesquisa difusa. Com </a:t>
            </a:r>
            <a:r>
              <a:rPr lang="pt-br" dirty="0"/>
              <a:t>⌘</a:t>
            </a:r>
            <a:r>
              <a:rPr lang="pt-br" sz="1200" b="0" i="0" kern="1200" dirty="0">
                <a:solidFill>
                  <a:schemeClr val="tx1"/>
                </a:solidFill>
                <a:effectLst/>
                <a:latin typeface="+mn-lt"/>
                <a:ea typeface="+mn-ea"/>
                <a:cs typeface="+mn-cs"/>
              </a:rPr>
              <a:t> você pode abrir o painel de comando, que </a:t>
            </a:r>
            <a:r>
              <a:rPr lang="pt-br" sz="1200" b="0" i="0" kern="1200" dirty="0">
                <a:solidFill>
                  <a:srgbClr val="000000"/>
                </a:solidFill>
                <a:effectLst/>
                <a:latin typeface="+mn-lt"/>
                <a:ea typeface="+mn-ea"/>
                <a:cs typeface="+mn-cs"/>
              </a:rPr>
              <a:t>permite</a:t>
            </a:r>
            <a:r>
              <a:rPr lang="pt-br" sz="1200" b="0" i="0" kern="1200" dirty="0">
                <a:solidFill>
                  <a:schemeClr val="tx1"/>
                </a:solidFill>
                <a:effectLst/>
                <a:latin typeface="+mn-lt"/>
                <a:ea typeface="+mn-ea"/>
                <a:cs typeface="+mn-cs"/>
              </a:rPr>
              <a:t>que  você invoque qualquer um dos comandos do editor digitando o nome. </a:t>
            </a:r>
          </a:p>
          <a:p>
            <a:pPr marL="171450" indent="-171450" rtl="0">
              <a:buFont typeface="Arial" panose="020B0604020202020204" pitchFamily="34" charset="0"/>
              <a:buChar char="•"/>
            </a:pPr>
            <a:r>
              <a:rPr lang="pt-br" sz="1200" b="0" i="0" kern="1200" dirty="0">
                <a:solidFill>
                  <a:schemeClr val="tx1"/>
                </a:solidFill>
                <a:effectLst/>
                <a:latin typeface="+mn-lt"/>
                <a:ea typeface="+mn-ea"/>
                <a:cs typeface="+mn-cs"/>
              </a:rPr>
              <a:t>Exibe os </a:t>
            </a:r>
            <a:r>
              <a:rPr lang="pt-br" sz="1200" b="0" i="0" kern="1200" dirty="0">
                <a:solidFill>
                  <a:srgbClr val="000000"/>
                </a:solidFill>
                <a:effectLst/>
                <a:latin typeface="+mn-lt"/>
                <a:ea typeface="+mn-ea"/>
                <a:cs typeface="+mn-cs"/>
              </a:rPr>
              <a:t>atalhos de teclado</a:t>
            </a:r>
            <a:r>
              <a:rPr lang="pt-br" sz="1200" b="0" i="0" kern="1200" dirty="0">
                <a:solidFill>
                  <a:schemeClr val="tx1"/>
                </a:solidFill>
                <a:effectLst/>
                <a:latin typeface="+mn-lt"/>
                <a:ea typeface="+mn-ea"/>
                <a:cs typeface="+mn-cs"/>
              </a:rPr>
              <a:t> para um comando no painel — por exemplo, para abrir um terminal, você pode pressionar </a:t>
            </a:r>
            <a:r>
              <a:rPr lang="pt-br" dirty="0"/>
              <a:t>⌥+T</a:t>
            </a:r>
            <a:r>
              <a:rPr lang="pt-br" sz="1200" b="0" i="0" kern="1200" dirty="0">
                <a:solidFill>
                  <a:schemeClr val="tx1"/>
                </a:solidFill>
                <a:effectLst/>
                <a:latin typeface="+mn-lt"/>
                <a:ea typeface="+mn-ea"/>
                <a:cs typeface="+mn-cs"/>
              </a:rPr>
              <a:t>. </a:t>
            </a:r>
          </a:p>
          <a:p>
            <a:pPr rtl="0"/>
            <a:r>
              <a:rPr lang="pt-br" sz="1200" b="0" i="0" kern="1200" dirty="0">
                <a:solidFill>
                  <a:schemeClr val="tx1"/>
                </a:solidFill>
                <a:effectLst/>
                <a:latin typeface="+mn-lt"/>
                <a:ea typeface="+mn-ea"/>
                <a:cs typeface="+mn-cs"/>
              </a:rPr>
              <a:t>Ele é abarcado na pré-configuração da AWS CLI para acesso aos seus recursos.</a:t>
            </a:r>
          </a:p>
          <a:p>
            <a:pPr rtl="0"/>
            <a:endParaRPr lang="en-US" sz="1200" b="0" i="0" kern="1200" dirty="0">
              <a:solidFill>
                <a:schemeClr val="tx1"/>
              </a:solidFill>
              <a:effectLst/>
              <a:latin typeface="+mn-lt"/>
              <a:ea typeface="+mn-ea"/>
              <a:cs typeface="+mn-cs"/>
            </a:endParaRPr>
          </a:p>
          <a:p>
            <a:pPr rtl="0"/>
            <a:r>
              <a:rPr lang="pt-br" sz="1200" b="0" i="0" kern="1200" dirty="0">
                <a:solidFill>
                  <a:schemeClr val="tx1"/>
                </a:solidFill>
                <a:effectLst/>
                <a:latin typeface="+mn-lt"/>
                <a:ea typeface="+mn-ea"/>
                <a:cs typeface="+mn-cs"/>
              </a:rPr>
              <a:t>O ambiente também vem com ferramentas de depuração pré-instaladas para várias linguagens populares. No entanto, você não está limitado ao que já está instalado. É </a:t>
            </a:r>
            <a:r>
              <a:rPr lang="pt-br" sz="1200" b="0" i="0" kern="1200" dirty="0">
                <a:solidFill>
                  <a:srgbClr val="000000"/>
                </a:solidFill>
                <a:effectLst/>
                <a:latin typeface="+mn-lt"/>
                <a:ea typeface="+mn-ea"/>
                <a:cs typeface="+mn-cs"/>
              </a:rPr>
              <a:t>fácil</a:t>
            </a:r>
            <a:r>
              <a:rPr lang="pt-br" sz="1200" b="0" i="0" kern="1200" dirty="0">
                <a:solidFill>
                  <a:schemeClr val="tx1"/>
                </a:solidFill>
                <a:effectLst/>
                <a:latin typeface="+mn-lt"/>
                <a:ea typeface="+mn-ea"/>
                <a:cs typeface="+mn-cs"/>
              </a:rPr>
              <a:t> adicionar novos programas e definir novas configurações de execução.</a:t>
            </a:r>
          </a:p>
          <a:p>
            <a:pPr rtl="0"/>
            <a:endParaRPr lang="en-US" sz="1200" b="0" i="0" kern="1200" dirty="0">
              <a:solidFill>
                <a:schemeClr val="tx1"/>
              </a:solidFill>
              <a:effectLst/>
              <a:latin typeface="+mn-lt"/>
              <a:ea typeface="+mn-ea"/>
              <a:cs typeface="+mn-cs"/>
            </a:endParaRPr>
          </a:p>
          <a:p>
            <a:pPr rtl="0"/>
            <a:endParaRPr lang="en-US" sz="11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407270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US"/>
          </a:p>
        </p:txBody>
      </p:sp>
    </p:spTree>
    <p:extLst>
      <p:ext uri="{BB962C8B-B14F-4D97-AF65-F5344CB8AC3E}">
        <p14:creationId xmlns:p14="http://schemas.microsoft.com/office/powerpoint/2010/main" val="11711262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US"/>
          </a:p>
        </p:txBody>
      </p:sp>
    </p:spTree>
    <p:extLst>
      <p:ext uri="{BB962C8B-B14F-4D97-AF65-F5344CB8AC3E}">
        <p14:creationId xmlns:p14="http://schemas.microsoft.com/office/powerpoint/2010/main" val="14776952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a:solidFill>
                <a:schemeClr val="tx1"/>
              </a:solidFill>
              <a:effectLst/>
              <a:latin typeface="+mn-lt"/>
              <a:ea typeface="+mn-ea"/>
              <a:cs typeface="+mn-cs"/>
            </a:endParaRPr>
          </a:p>
        </p:txBody>
      </p:sp>
    </p:spTree>
    <p:extLst>
      <p:ext uri="{BB962C8B-B14F-4D97-AF65-F5344CB8AC3E}">
        <p14:creationId xmlns:p14="http://schemas.microsoft.com/office/powerpoint/2010/main" val="227384096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US"/>
          </a:p>
        </p:txBody>
      </p:sp>
    </p:spTree>
    <p:extLst>
      <p:ext uri="{BB962C8B-B14F-4D97-AF65-F5344CB8AC3E}">
        <p14:creationId xmlns:p14="http://schemas.microsoft.com/office/powerpoint/2010/main" val="393849145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959352"/>
          </a:xfrm>
        </p:spPr>
        <p:txBody>
          <a:bodyPr rtlCol="0"/>
          <a:lstStyle/>
          <a:p>
            <a:pPr rtl="0"/>
            <a:r>
              <a:rPr lang="pt-br" sz="1200" b="0" i="0" kern="1200" dirty="0">
                <a:solidFill>
                  <a:schemeClr val="tx1"/>
                </a:solidFill>
                <a:effectLst/>
                <a:latin typeface="+mn-lt"/>
                <a:ea typeface="+mn-ea"/>
                <a:cs typeface="+mn-cs"/>
              </a:rPr>
              <a:t>O AWS X-Ray ajuda desenvolvedores a analisar e depurar </a:t>
            </a:r>
            <a:r>
              <a:rPr lang="pt-br" sz="1200" b="0" i="0" kern="1200" dirty="0">
                <a:solidFill>
                  <a:srgbClr val="000000"/>
                </a:solidFill>
                <a:effectLst/>
                <a:latin typeface="+mn-lt"/>
                <a:ea typeface="+mn-ea"/>
                <a:cs typeface="+mn-cs"/>
              </a:rPr>
              <a:t>aplicações</a:t>
            </a:r>
            <a:r>
              <a:rPr lang="pt-br" sz="1200" b="0" i="0" kern="1200" dirty="0">
                <a:solidFill>
                  <a:schemeClr val="tx1"/>
                </a:solidFill>
                <a:effectLst/>
                <a:latin typeface="+mn-lt"/>
                <a:ea typeface="+mn-ea"/>
                <a:cs typeface="+mn-cs"/>
              </a:rPr>
              <a:t> distribuídas ou produzidas, como as criados usando uma arquitetura de microsserviços. Com o X-Ray, você pode entender como sua </a:t>
            </a:r>
            <a:r>
              <a:rPr lang="pt-br" sz="1200" b="0" i="0" kern="1200" dirty="0">
                <a:solidFill>
                  <a:srgbClr val="000000"/>
                </a:solidFill>
                <a:effectLst/>
                <a:latin typeface="+mn-lt"/>
                <a:ea typeface="+mn-ea"/>
                <a:cs typeface="+mn-cs"/>
              </a:rPr>
              <a:t>aplicação</a:t>
            </a:r>
            <a:r>
              <a:rPr lang="pt-br" sz="1200" b="0" i="0" kern="1200" dirty="0">
                <a:solidFill>
                  <a:schemeClr val="tx1"/>
                </a:solidFill>
                <a:effectLst/>
                <a:latin typeface="+mn-lt"/>
                <a:ea typeface="+mn-ea"/>
                <a:cs typeface="+mn-cs"/>
              </a:rPr>
              <a:t> e seus serviços subjacentes estão sendo executados. Você pode identificar e solucionar problemas da causa raiz de problemas e erros de performance. O X-Ray disponibiliza uma visualização </a:t>
            </a:r>
            <a:r>
              <a:rPr lang="pt-br" dirty="0"/>
              <a:t>completa</a:t>
            </a:r>
            <a:r>
              <a:rPr lang="pt-br" sz="1200" b="0" i="0" kern="1200" dirty="0">
                <a:solidFill>
                  <a:schemeClr val="tx1"/>
                </a:solidFill>
                <a:effectLst/>
                <a:latin typeface="+mn-lt"/>
                <a:ea typeface="+mn-ea"/>
                <a:cs typeface="+mn-cs"/>
              </a:rPr>
              <a:t> sobre as solicitações, conforme elas percorrem</a:t>
            </a:r>
            <a:r>
              <a:rPr lang="pt-br" sz="1200" b="0" i="0" kern="1200" dirty="0">
                <a:solidFill>
                  <a:srgbClr val="000000"/>
                </a:solidFill>
                <a:effectLst/>
                <a:latin typeface="+mn-lt"/>
                <a:ea typeface="+mn-ea"/>
                <a:cs typeface="+mn-cs"/>
              </a:rPr>
              <a:t> a aplicação, </a:t>
            </a:r>
            <a:r>
              <a:rPr lang="pt-br" sz="1200" b="0" i="0" kern="1200" dirty="0">
                <a:solidFill>
                  <a:schemeClr val="tx1"/>
                </a:solidFill>
                <a:effectLst/>
                <a:latin typeface="+mn-lt"/>
                <a:ea typeface="+mn-ea"/>
                <a:cs typeface="+mn-cs"/>
              </a:rPr>
              <a:t>além de mostrar um mapa dos componentes subjacentes </a:t>
            </a:r>
            <a:r>
              <a:rPr lang="pt-br" sz="1200" b="0" i="0" kern="1200" dirty="0">
                <a:solidFill>
                  <a:srgbClr val="000000"/>
                </a:solidFill>
                <a:effectLst/>
                <a:latin typeface="+mn-lt"/>
                <a:ea typeface="+mn-ea"/>
                <a:cs typeface="+mn-cs"/>
              </a:rPr>
              <a:t>da aplicação</a:t>
            </a:r>
            <a:r>
              <a:rPr lang="pt-br" sz="1200" b="0" i="0" kern="1200" dirty="0">
                <a:solidFill>
                  <a:schemeClr val="tx1"/>
                </a:solidFill>
                <a:effectLst/>
                <a:latin typeface="+mn-lt"/>
                <a:ea typeface="+mn-ea"/>
                <a:cs typeface="+mn-cs"/>
              </a:rPr>
              <a:t>. É possível usar o X-Ray para analisar </a:t>
            </a:r>
            <a:r>
              <a:rPr lang="pt-br" sz="1200" b="0" i="0" kern="1200" dirty="0">
                <a:solidFill>
                  <a:srgbClr val="000000"/>
                </a:solidFill>
                <a:effectLst/>
                <a:latin typeface="+mn-lt"/>
                <a:ea typeface="+mn-ea"/>
                <a:cs typeface="+mn-cs"/>
              </a:rPr>
              <a:t>as aplicações</a:t>
            </a:r>
            <a:r>
              <a:rPr lang="pt-br" sz="1200" b="0" i="0" kern="1200" dirty="0">
                <a:solidFill>
                  <a:schemeClr val="tx1"/>
                </a:solidFill>
                <a:effectLst/>
                <a:latin typeface="+mn-lt"/>
                <a:ea typeface="+mn-ea"/>
                <a:cs typeface="+mn-cs"/>
              </a:rPr>
              <a:t> em desenvolvimento e em produção,</a:t>
            </a:r>
            <a:r>
              <a:rPr lang="pt-br" sz="1200" b="0" i="0" kern="1200" dirty="0">
                <a:solidFill>
                  <a:srgbClr val="000000"/>
                </a:solidFill>
                <a:effectLst/>
                <a:latin typeface="+mn-lt"/>
                <a:ea typeface="+mn-ea"/>
                <a:cs typeface="+mn-cs"/>
              </a:rPr>
              <a:t> abrangendo de simples</a:t>
            </a:r>
            <a:r>
              <a:rPr lang="pt-br" sz="1200" b="0" i="0" kern="1200" dirty="0">
                <a:solidFill>
                  <a:schemeClr val="tx1"/>
                </a:solidFill>
                <a:effectLst/>
                <a:latin typeface="+mn-lt"/>
                <a:ea typeface="+mn-ea"/>
                <a:cs typeface="+mn-cs"/>
              </a:rPr>
              <a:t> aplicações de três camadas</a:t>
            </a:r>
            <a:r>
              <a:rPr lang="pt-br" sz="1200" b="0" i="0" kern="1200" dirty="0">
                <a:solidFill>
                  <a:srgbClr val="000000"/>
                </a:solidFill>
                <a:effectLst/>
                <a:latin typeface="+mn-lt"/>
                <a:ea typeface="+mn-ea"/>
                <a:cs typeface="+mn-cs"/>
              </a:rPr>
              <a:t> a aplicações complexas de microsserviços</a:t>
            </a:r>
            <a:r>
              <a:rPr lang="pt-br" sz="1200" b="0" i="0" kern="1200" dirty="0">
                <a:solidFill>
                  <a:schemeClr val="tx1"/>
                </a:solidFill>
                <a:effectLst/>
                <a:latin typeface="+mn-lt"/>
                <a:ea typeface="+mn-ea"/>
                <a:cs typeface="+mn-cs"/>
              </a:rPr>
              <a:t> compostas por </a:t>
            </a:r>
            <a:r>
              <a:rPr lang="pt-br" sz="1200" b="0" i="0" kern="1200" dirty="0">
                <a:solidFill>
                  <a:srgbClr val="000000"/>
                </a:solidFill>
                <a:effectLst/>
                <a:latin typeface="+mn-lt"/>
                <a:ea typeface="+mn-ea"/>
                <a:cs typeface="+mn-cs"/>
              </a:rPr>
              <a:t>milhares de serviços</a:t>
            </a:r>
            <a:r>
              <a:rPr lang="pt-br" sz="1200" b="0" i="0" kern="1200" dirty="0">
                <a:solidFill>
                  <a:schemeClr val="tx1"/>
                </a:solidFill>
                <a:effectLst/>
                <a:latin typeface="+mn-lt"/>
                <a:ea typeface="+mn-ea"/>
                <a:cs typeface="+mn-cs"/>
              </a:rPr>
              <a:t>.</a:t>
            </a:r>
          </a:p>
          <a:p>
            <a:pPr rtl="0"/>
            <a:r>
              <a:rPr lang="en-US" dirty="0"/>
              <a:t/>
            </a:r>
            <a:br>
              <a:rPr lang="en-US" dirty="0"/>
            </a:br>
            <a:r>
              <a:rPr lang="pt-br" sz="1200" b="0" i="0" kern="1200" dirty="0">
                <a:solidFill>
                  <a:schemeClr val="tx1"/>
                </a:solidFill>
                <a:effectLst/>
                <a:latin typeface="+mn-lt"/>
                <a:ea typeface="+mn-ea"/>
                <a:cs typeface="+mn-cs"/>
              </a:rPr>
              <a:t>O X-Ray</a:t>
            </a:r>
            <a:r>
              <a:rPr lang="pt-br" sz="1200" b="0" i="0" kern="1200" dirty="0">
                <a:solidFill>
                  <a:srgbClr val="000000"/>
                </a:solidFill>
                <a:effectLst/>
                <a:latin typeface="+mn-lt"/>
                <a:ea typeface="+mn-ea"/>
                <a:cs typeface="+mn-cs"/>
              </a:rPr>
              <a:t> facilita</a:t>
            </a:r>
            <a:r>
              <a:rPr lang="pt-br" sz="1200" b="0" i="0" kern="1200" dirty="0">
                <a:solidFill>
                  <a:schemeClr val="tx1"/>
                </a:solidFill>
                <a:effectLst/>
                <a:latin typeface="+mn-lt"/>
                <a:ea typeface="+mn-ea"/>
                <a:cs typeface="+mn-cs"/>
              </a:rPr>
              <a:t> o seguinte:</a:t>
            </a:r>
          </a:p>
          <a:p>
            <a:pPr marL="171450" indent="-171450" rtl="0">
              <a:buFont typeface="Arial" panose="020B0604020202020204" pitchFamily="34" charset="0"/>
              <a:buChar char="•"/>
            </a:pPr>
            <a:r>
              <a:rPr lang="pt-br" sz="1200" b="1" i="0" kern="1200" dirty="0">
                <a:solidFill>
                  <a:schemeClr val="tx1"/>
                </a:solidFill>
                <a:effectLst/>
                <a:latin typeface="+mn-lt"/>
                <a:ea typeface="+mn-ea"/>
                <a:cs typeface="+mn-cs"/>
              </a:rPr>
              <a:t>Criar um mapa de serviços</a:t>
            </a:r>
            <a:r>
              <a:rPr lang="pt-br" sz="1200" b="0" i="0" kern="1200" dirty="0">
                <a:solidFill>
                  <a:schemeClr val="tx1"/>
                </a:solidFill>
                <a:effectLst/>
                <a:latin typeface="+mn-lt"/>
                <a:ea typeface="+mn-ea"/>
                <a:cs typeface="+mn-cs"/>
              </a:rPr>
              <a:t> – Ao rastrear solicitações feitas nas </a:t>
            </a:r>
            <a:r>
              <a:rPr lang="pt-br" sz="1200" b="0" i="0" kern="1200" dirty="0">
                <a:solidFill>
                  <a:srgbClr val="000000"/>
                </a:solidFill>
                <a:effectLst/>
                <a:latin typeface="+mn-lt"/>
                <a:ea typeface="+mn-ea"/>
                <a:cs typeface="+mn-cs"/>
              </a:rPr>
              <a:t>aplicações,</a:t>
            </a:r>
            <a:r>
              <a:rPr lang="pt-br" sz="1200" b="0" i="0" kern="1200" dirty="0">
                <a:solidFill>
                  <a:schemeClr val="tx1"/>
                </a:solidFill>
                <a:effectLst/>
                <a:latin typeface="+mn-lt"/>
                <a:ea typeface="+mn-ea"/>
                <a:cs typeface="+mn-cs"/>
              </a:rPr>
              <a:t> o X-Ray pode criar um mapa dos serviços usados pela</a:t>
            </a:r>
            <a:r>
              <a:rPr lang="pt-br" sz="1200" b="0" i="0" kern="1200" dirty="0">
                <a:solidFill>
                  <a:srgbClr val="000000"/>
                </a:solidFill>
                <a:effectLst/>
                <a:latin typeface="+mn-lt"/>
                <a:ea typeface="+mn-ea"/>
                <a:cs typeface="+mn-cs"/>
              </a:rPr>
              <a:t> aplicação</a:t>
            </a:r>
            <a:r>
              <a:rPr lang="pt-br" sz="1200" b="0" i="0" kern="1200" dirty="0">
                <a:solidFill>
                  <a:schemeClr val="tx1"/>
                </a:solidFill>
                <a:effectLst/>
                <a:latin typeface="+mn-lt"/>
                <a:ea typeface="+mn-ea"/>
                <a:cs typeface="+mn-cs"/>
              </a:rPr>
              <a:t>. </a:t>
            </a:r>
            <a:r>
              <a:rPr lang="pt-br" sz="1200" b="0" i="0" kern="1200" dirty="0">
                <a:solidFill>
                  <a:srgbClr val="000000"/>
                </a:solidFill>
                <a:effectLst/>
                <a:latin typeface="+mn-lt"/>
                <a:ea typeface="+mn-ea"/>
                <a:cs typeface="+mn-cs"/>
              </a:rPr>
              <a:t>Isso</a:t>
            </a:r>
            <a:r>
              <a:rPr lang="pt-br" sz="1200" b="0" i="0" kern="1200" dirty="0">
                <a:solidFill>
                  <a:schemeClr val="tx1"/>
                </a:solidFill>
                <a:effectLst/>
                <a:latin typeface="+mn-lt"/>
                <a:ea typeface="+mn-ea"/>
                <a:cs typeface="+mn-cs"/>
              </a:rPr>
              <a:t> oferece a você uma visão das conexões entre os serviços em sua </a:t>
            </a:r>
            <a:r>
              <a:rPr lang="pt-br" sz="1200" b="0" i="0" kern="1200" dirty="0">
                <a:solidFill>
                  <a:srgbClr val="000000"/>
                </a:solidFill>
                <a:effectLst/>
                <a:latin typeface="+mn-lt"/>
                <a:ea typeface="+mn-ea"/>
                <a:cs typeface="+mn-cs"/>
              </a:rPr>
              <a:t>aplicação. O mapa de serviço </a:t>
            </a:r>
            <a:r>
              <a:rPr lang="pt-br" sz="1200" b="0" i="0" kern="1200" dirty="0">
                <a:solidFill>
                  <a:schemeClr val="tx1"/>
                </a:solidFill>
                <a:effectLst/>
                <a:latin typeface="+mn-lt"/>
                <a:ea typeface="+mn-ea"/>
                <a:cs typeface="+mn-cs"/>
              </a:rPr>
              <a:t>permite que você </a:t>
            </a:r>
            <a:r>
              <a:rPr lang="pt-br" dirty="0"/>
              <a:t>faça o seguinte:</a:t>
            </a:r>
          </a:p>
          <a:p>
            <a:pPr marL="628650" lvl="1" indent="-171450" rtl="0">
              <a:buFont typeface="Arial" panose="020B0604020202020204" pitchFamily="34" charset="0"/>
              <a:buChar char="•"/>
            </a:pPr>
            <a:r>
              <a:rPr lang="pt-br" b="0" i="0" kern="1200" dirty="0">
                <a:solidFill>
                  <a:schemeClr val="tx1"/>
                </a:solidFill>
                <a:effectLst/>
                <a:latin typeface="+mn-lt"/>
                <a:ea typeface="+mn-ea"/>
                <a:cs typeface="+mn-cs"/>
              </a:rPr>
              <a:t>Crie uma árvore de dependência</a:t>
            </a:r>
          </a:p>
          <a:p>
            <a:pPr marL="628650" lvl="1" indent="-171450" rtl="0">
              <a:buFont typeface="Arial" panose="020B0604020202020204" pitchFamily="34" charset="0"/>
              <a:buChar char="•"/>
            </a:pPr>
            <a:r>
              <a:rPr lang="pt-br" b="0" i="0" kern="1200" dirty="0">
                <a:solidFill>
                  <a:schemeClr val="tx1"/>
                </a:solidFill>
                <a:effectLst/>
                <a:latin typeface="+mn-lt"/>
                <a:ea typeface="+mn-ea"/>
                <a:cs typeface="+mn-cs"/>
              </a:rPr>
              <a:t>Detecte latência ou erros ao trabalhar em zonas de disponibilidade da AWS ou regiões da AWS</a:t>
            </a:r>
          </a:p>
          <a:p>
            <a:pPr marL="628650" lvl="1" indent="-171450" rtl="0">
              <a:buFont typeface="Arial" panose="020B0604020202020204" pitchFamily="34" charset="0"/>
              <a:buChar char="•"/>
            </a:pPr>
            <a:r>
              <a:rPr lang="pt-br" b="0" i="0" kern="1200" dirty="0">
                <a:solidFill>
                  <a:schemeClr val="tx1"/>
                </a:solidFill>
                <a:effectLst/>
                <a:latin typeface="+mn-lt"/>
                <a:ea typeface="+mn-ea"/>
                <a:cs typeface="+mn-cs"/>
              </a:rPr>
              <a:t>Identifique serviços que não operam conforme esperado </a:t>
            </a:r>
          </a:p>
          <a:p>
            <a:pPr marL="171450" indent="-171450" rtl="0">
              <a:buFont typeface="Arial" panose="020B0604020202020204" pitchFamily="34" charset="0"/>
              <a:buChar char="•"/>
            </a:pPr>
            <a:r>
              <a:rPr lang="pt-br" sz="1200" b="1" i="0" kern="1200" dirty="0">
                <a:solidFill>
                  <a:schemeClr val="tx1"/>
                </a:solidFill>
                <a:effectLst/>
                <a:latin typeface="+mn-lt"/>
                <a:ea typeface="+mn-ea"/>
                <a:cs typeface="+mn-cs"/>
              </a:rPr>
              <a:t>Identifique erros e bugs</a:t>
            </a:r>
            <a:r>
              <a:rPr lang="pt-br" sz="1200" b="0" i="0" kern="1200" dirty="0">
                <a:solidFill>
                  <a:schemeClr val="tx1"/>
                </a:solidFill>
                <a:effectLst/>
                <a:latin typeface="+mn-lt"/>
                <a:ea typeface="+mn-ea"/>
                <a:cs typeface="+mn-cs"/>
              </a:rPr>
              <a:t> – O X-Ray pode destacar automaticamente bugs ou erros no código </a:t>
            </a:r>
            <a:r>
              <a:rPr lang="pt-br" sz="1200" b="0" i="0" kern="1200" dirty="0">
                <a:solidFill>
                  <a:srgbClr val="000000"/>
                </a:solidFill>
                <a:effectLst/>
                <a:latin typeface="+mn-lt"/>
                <a:ea typeface="+mn-ea"/>
                <a:cs typeface="+mn-cs"/>
              </a:rPr>
              <a:t>da aplicação</a:t>
            </a:r>
            <a:r>
              <a:rPr lang="pt-br" sz="1200" b="0" i="0" kern="1200" dirty="0">
                <a:solidFill>
                  <a:schemeClr val="tx1"/>
                </a:solidFill>
                <a:effectLst/>
                <a:latin typeface="+mn-lt"/>
                <a:ea typeface="+mn-ea"/>
                <a:cs typeface="+mn-cs"/>
              </a:rPr>
              <a:t> ao analisar o código de resposta para cada solicitação feita na</a:t>
            </a:r>
            <a:r>
              <a:rPr lang="pt-br" sz="1200" b="0" i="0" kern="1200" dirty="0">
                <a:solidFill>
                  <a:srgbClr val="000000"/>
                </a:solidFill>
                <a:effectLst/>
                <a:latin typeface="+mn-lt"/>
                <a:ea typeface="+mn-ea"/>
                <a:cs typeface="+mn-cs"/>
              </a:rPr>
              <a:t> aplicação</a:t>
            </a:r>
            <a:r>
              <a:rPr lang="pt-br" sz="1200" b="0" i="0" kern="1200" dirty="0">
                <a:solidFill>
                  <a:schemeClr val="tx1"/>
                </a:solidFill>
                <a:effectLst/>
                <a:latin typeface="+mn-lt"/>
                <a:ea typeface="+mn-ea"/>
                <a:cs typeface="+mn-cs"/>
              </a:rPr>
              <a:t>. Isso permite a depuração </a:t>
            </a:r>
            <a:r>
              <a:rPr lang="pt-br" sz="1200" b="0" i="0" kern="1200" dirty="0">
                <a:solidFill>
                  <a:srgbClr val="000000"/>
                </a:solidFill>
                <a:effectLst/>
                <a:latin typeface="+mn-lt"/>
                <a:ea typeface="+mn-ea"/>
                <a:cs typeface="+mn-cs"/>
              </a:rPr>
              <a:t>fácil</a:t>
            </a:r>
            <a:r>
              <a:rPr lang="pt-br" sz="1200" b="0" i="0" kern="1200" dirty="0">
                <a:solidFill>
                  <a:schemeClr val="tx1"/>
                </a:solidFill>
                <a:effectLst/>
                <a:latin typeface="+mn-lt"/>
                <a:ea typeface="+mn-ea"/>
                <a:cs typeface="+mn-cs"/>
              </a:rPr>
              <a:t> do código da</a:t>
            </a:r>
            <a:r>
              <a:rPr lang="pt-br" sz="1200" b="0" i="0" kern="1200" dirty="0">
                <a:solidFill>
                  <a:srgbClr val="000000"/>
                </a:solidFill>
                <a:effectLst/>
                <a:latin typeface="+mn-lt"/>
                <a:ea typeface="+mn-ea"/>
                <a:cs typeface="+mn-cs"/>
              </a:rPr>
              <a:t> aplicação</a:t>
            </a:r>
            <a:r>
              <a:rPr lang="pt-br" sz="1200" b="0" i="0" kern="1200" dirty="0">
                <a:solidFill>
                  <a:schemeClr val="tx1"/>
                </a:solidFill>
                <a:effectLst/>
                <a:latin typeface="+mn-lt"/>
                <a:ea typeface="+mn-ea"/>
                <a:cs typeface="+mn-cs"/>
              </a:rPr>
              <a:t> sem exigir que o erro ou o bug seja reproduzido.</a:t>
            </a:r>
          </a:p>
          <a:p>
            <a:pPr marL="171450" lvl="0" indent="-171450" rtl="0">
              <a:buFont typeface="Arial" panose="020B0604020202020204" pitchFamily="34" charset="0"/>
              <a:buChar char="•"/>
              <a:defRPr/>
            </a:pPr>
            <a:r>
              <a:rPr lang="pt-br" sz="1200" b="1" i="0" kern="1200" dirty="0">
                <a:solidFill>
                  <a:schemeClr val="tx1"/>
                </a:solidFill>
                <a:effectLst/>
                <a:latin typeface="+mn-lt"/>
                <a:ea typeface="+mn-ea"/>
                <a:cs typeface="+mn-cs"/>
              </a:rPr>
              <a:t>Identificar gargalos de performance </a:t>
            </a:r>
            <a:r>
              <a:rPr lang="pt-br" dirty="0">
                <a:latin typeface="Lucida Console" panose="020B0609040504020204" pitchFamily="49" charset="0"/>
                <a:cs typeface="Courier New" panose="02070309020205020404" pitchFamily="49" charset="0"/>
              </a:rPr>
              <a:t>–</a:t>
            </a:r>
            <a:r>
              <a:rPr lang="pt-br" sz="1200" b="0" i="0" kern="1200" dirty="0">
                <a:solidFill>
                  <a:schemeClr val="tx1"/>
                </a:solidFill>
                <a:effectLst/>
                <a:latin typeface="+mn-lt"/>
                <a:ea typeface="+mn-ea"/>
                <a:cs typeface="+mn-cs"/>
              </a:rPr>
              <a:t> </a:t>
            </a:r>
            <a:r>
              <a:rPr lang="pt-br" sz="1200" dirty="0"/>
              <a:t>o AWS X-Ray ajuda a identificar gargalos de performance. Os mapas de serviços do X-Ray permitem visualizar em tempo real os relacionamentos entre serviços e recursos de </a:t>
            </a:r>
            <a:r>
              <a:rPr lang="pt-br" sz="1200" dirty="0">
                <a:solidFill>
                  <a:srgbClr val="000000"/>
                </a:solidFill>
              </a:rPr>
              <a:t>aplicações</a:t>
            </a:r>
            <a:r>
              <a:rPr lang="pt-br" sz="1200" dirty="0"/>
              <a:t>. Você pode facilmente detectar onde estão ocorrendo maiores latências e visualizar a </a:t>
            </a:r>
            <a:r>
              <a:rPr lang="pt-br" sz="1200" dirty="0">
                <a:solidFill>
                  <a:srgbClr val="000000"/>
                </a:solidFill>
              </a:rPr>
              <a:t>distribuição de latência de nó e de borda</a:t>
            </a:r>
            <a:r>
              <a:rPr lang="pt-br" sz="1200" dirty="0"/>
              <a:t> para os serviços. Em seguida, você pode detalhar os serviços e caminhos específicos que afetam a </a:t>
            </a:r>
            <a:r>
              <a:rPr lang="pt-br" sz="1200" dirty="0">
                <a:solidFill>
                  <a:srgbClr val="000000"/>
                </a:solidFill>
              </a:rPr>
              <a:t>performance </a:t>
            </a:r>
            <a:r>
              <a:rPr lang="pt-br" sz="1200" dirty="0"/>
              <a:t>da aplicação.</a:t>
            </a:r>
            <a:endParaRPr lang="en-US" sz="1200" b="0" i="0" kern="1200" dirty="0">
              <a:solidFill>
                <a:schemeClr val="tx1"/>
              </a:solidFill>
              <a:effectLst/>
              <a:latin typeface="+mn-lt"/>
              <a:ea typeface="+mn-ea"/>
              <a:cs typeface="+mn-cs"/>
            </a:endParaRPr>
          </a:p>
          <a:p>
            <a:pPr marL="171450" indent="-171450" rtl="0">
              <a:buFont typeface="Arial" panose="020B0604020202020204" pitchFamily="34" charset="0"/>
              <a:buChar char="•"/>
            </a:pPr>
            <a:r>
              <a:rPr lang="pt-br" sz="1200" b="1" i="0" kern="1200" dirty="0">
                <a:solidFill>
                  <a:srgbClr val="000000"/>
                </a:solidFill>
                <a:effectLst/>
                <a:latin typeface="+mn-lt"/>
                <a:ea typeface="+mn-ea"/>
                <a:cs typeface="+mn-cs"/>
              </a:rPr>
              <a:t>Crie</a:t>
            </a:r>
            <a:r>
              <a:rPr lang="pt-br" sz="1200" b="0" i="0" kern="1200" dirty="0">
                <a:solidFill>
                  <a:schemeClr val="tx1"/>
                </a:solidFill>
                <a:effectLst/>
                <a:latin typeface="+mn-lt"/>
                <a:ea typeface="+mn-ea"/>
                <a:cs typeface="+mn-cs"/>
              </a:rPr>
              <a:t> </a:t>
            </a:r>
            <a:r>
              <a:rPr lang="pt-br" sz="1200" b="1" i="0" kern="1200" dirty="0">
                <a:solidFill>
                  <a:schemeClr val="tx1"/>
                </a:solidFill>
                <a:effectLst/>
                <a:latin typeface="+mn-lt"/>
                <a:ea typeface="+mn-ea"/>
                <a:cs typeface="+mn-cs"/>
              </a:rPr>
              <a:t>suas próprias </a:t>
            </a:r>
            <a:r>
              <a:rPr lang="pt-br" sz="1200" b="1" i="0" kern="1200" dirty="0">
                <a:solidFill>
                  <a:srgbClr val="000000"/>
                </a:solidFill>
                <a:effectLst/>
                <a:latin typeface="+mn-lt"/>
                <a:ea typeface="+mn-ea"/>
                <a:cs typeface="+mn-cs"/>
              </a:rPr>
              <a:t>aplicações</a:t>
            </a:r>
            <a:r>
              <a:rPr lang="pt-br" sz="1200" b="1" i="0" kern="1200" dirty="0">
                <a:solidFill>
                  <a:schemeClr val="tx1"/>
                </a:solidFill>
                <a:effectLst/>
                <a:latin typeface="+mn-lt"/>
                <a:ea typeface="+mn-ea"/>
                <a:cs typeface="+mn-cs"/>
              </a:rPr>
              <a:t> de análise e visualização</a:t>
            </a:r>
            <a:r>
              <a:rPr lang="pt-br" sz="1200" b="0" i="0" kern="1200" dirty="0">
                <a:solidFill>
                  <a:schemeClr val="tx1"/>
                </a:solidFill>
                <a:effectLst/>
                <a:latin typeface="+mn-lt"/>
                <a:ea typeface="+mn-ea"/>
                <a:cs typeface="+mn-cs"/>
              </a:rPr>
              <a:t> – O X-Ray disponibiliza um conjunto de </a:t>
            </a:r>
            <a:r>
              <a:rPr lang="pt-br" sz="1200" b="0" i="0" kern="1200" dirty="0">
                <a:solidFill>
                  <a:srgbClr val="000000"/>
                </a:solidFill>
                <a:effectLst/>
                <a:latin typeface="+mn-lt"/>
                <a:ea typeface="+mn-ea"/>
                <a:cs typeface="+mn-cs"/>
              </a:rPr>
              <a:t>APIs de consulta</a:t>
            </a:r>
            <a:r>
              <a:rPr lang="pt-br" sz="1200" b="0" i="0" kern="1200" dirty="0">
                <a:solidFill>
                  <a:schemeClr val="tx1"/>
                </a:solidFill>
                <a:effectLst/>
                <a:latin typeface="+mn-lt"/>
                <a:ea typeface="+mn-ea"/>
                <a:cs typeface="+mn-cs"/>
              </a:rPr>
              <a:t> que pode ser usado para criar suas próprias</a:t>
            </a:r>
            <a:r>
              <a:rPr lang="pt-br" sz="1200" b="0" i="0" kern="1200" dirty="0">
                <a:solidFill>
                  <a:srgbClr val="000000"/>
                </a:solidFill>
                <a:effectLst/>
                <a:latin typeface="+mn-lt"/>
                <a:ea typeface="+mn-ea"/>
                <a:cs typeface="+mn-cs"/>
              </a:rPr>
              <a:t> aplicações </a:t>
            </a:r>
            <a:r>
              <a:rPr lang="pt-br" sz="1200" b="0" i="0" kern="1200" dirty="0">
                <a:solidFill>
                  <a:schemeClr val="tx1"/>
                </a:solidFill>
                <a:effectLst/>
                <a:latin typeface="+mn-lt"/>
                <a:ea typeface="+mn-ea"/>
                <a:cs typeface="+mn-cs"/>
              </a:rPr>
              <a:t>de análise e visualização que usam os dados que o X-Ray</a:t>
            </a:r>
            <a:r>
              <a:rPr lang="pt-br" sz="1200" b="0" i="0" kern="1200" dirty="0">
                <a:solidFill>
                  <a:srgbClr val="000000"/>
                </a:solidFill>
                <a:effectLst/>
                <a:latin typeface="+mn-lt"/>
                <a:ea typeface="+mn-ea"/>
                <a:cs typeface="+mn-cs"/>
              </a:rPr>
              <a:t> grava</a:t>
            </a:r>
            <a:r>
              <a:rPr lang="pt-br" sz="1200" b="0" i="0" kern="1200" dirty="0">
                <a:solidFill>
                  <a:schemeClr val="tx1"/>
                </a:solidFill>
                <a:effectLst/>
                <a:latin typeface="+mn-lt"/>
                <a:ea typeface="+mn-ea"/>
                <a:cs typeface="+mn-cs"/>
              </a:rPr>
              <a:t>.</a:t>
            </a:r>
          </a:p>
          <a:p>
            <a:pPr rtl="0">
              <a:buFontTx/>
              <a:buNone/>
            </a:pPr>
            <a:endParaRPr lang="en-US" sz="1200" dirty="0"/>
          </a:p>
        </p:txBody>
      </p:sp>
    </p:spTree>
    <p:extLst>
      <p:ext uri="{BB962C8B-B14F-4D97-AF65-F5344CB8AC3E}">
        <p14:creationId xmlns:p14="http://schemas.microsoft.com/office/powerpoint/2010/main" val="303621881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sz="1200" b="0" i="0" kern="1200" dirty="0">
                <a:solidFill>
                  <a:srgbClr val="000000"/>
                </a:solidFill>
                <a:effectLst/>
                <a:latin typeface="+mn-lt"/>
                <a:ea typeface="+mn-ea"/>
                <a:cs typeface="+mn-cs"/>
              </a:rPr>
              <a:t>O AWS</a:t>
            </a:r>
            <a:r>
              <a:rPr lang="pt-br" sz="1200" b="0" i="0" kern="1200" dirty="0">
                <a:solidFill>
                  <a:schemeClr val="tx1"/>
                </a:solidFill>
                <a:effectLst/>
                <a:latin typeface="+mn-lt"/>
                <a:ea typeface="+mn-ea"/>
                <a:cs typeface="+mn-cs"/>
              </a:rPr>
              <a:t> X-Ray é um serviço que coleta dados sobre solicitações atendidas pela sua </a:t>
            </a:r>
            <a:r>
              <a:rPr lang="pt-br" sz="1200" b="0" i="0" kern="1200" dirty="0">
                <a:solidFill>
                  <a:srgbClr val="000000"/>
                </a:solidFill>
                <a:effectLst/>
                <a:latin typeface="+mn-lt"/>
                <a:ea typeface="+mn-ea"/>
                <a:cs typeface="+mn-cs"/>
              </a:rPr>
              <a:t>aplicação</a:t>
            </a:r>
            <a:r>
              <a:rPr lang="pt-br" sz="1200" b="0" i="0" kern="1200" dirty="0">
                <a:solidFill>
                  <a:schemeClr val="tx1"/>
                </a:solidFill>
                <a:effectLst/>
                <a:latin typeface="+mn-lt"/>
                <a:ea typeface="+mn-ea"/>
                <a:cs typeface="+mn-cs"/>
              </a:rPr>
              <a:t>. O serviço fornece ferramentas para visualizar, filtrar e obter insights sobre esses dados para identificar problemas e oportunidades de </a:t>
            </a:r>
            <a:r>
              <a:rPr lang="pt-br" sz="1200" b="0" i="0" kern="1200" dirty="0">
                <a:solidFill>
                  <a:srgbClr val="000000"/>
                </a:solidFill>
                <a:effectLst/>
                <a:latin typeface="+mn-lt"/>
                <a:ea typeface="+mn-ea"/>
                <a:cs typeface="+mn-cs"/>
              </a:rPr>
              <a:t>otimização</a:t>
            </a:r>
            <a:r>
              <a:rPr lang="pt-br" sz="1200" b="0" i="0" kern="1200" dirty="0">
                <a:solidFill>
                  <a:schemeClr val="tx1"/>
                </a:solidFill>
                <a:effectLst/>
                <a:latin typeface="+mn-lt"/>
                <a:ea typeface="+mn-ea"/>
                <a:cs typeface="+mn-cs"/>
              </a:rPr>
              <a:t>. </a:t>
            </a:r>
          </a:p>
          <a:p>
            <a:pPr rtl="0"/>
            <a:endParaRPr lang="en-US" dirty="0"/>
          </a:p>
          <a:p>
            <a:pPr rtl="0"/>
            <a:r>
              <a:rPr lang="pt-br" sz="1200" b="0" i="0" kern="1200" dirty="0">
                <a:solidFill>
                  <a:srgbClr val="000000"/>
                </a:solidFill>
                <a:effectLst/>
                <a:latin typeface="+mn-lt"/>
                <a:ea typeface="+mn-ea"/>
                <a:cs typeface="+mn-cs"/>
              </a:rPr>
              <a:t>Para</a:t>
            </a:r>
            <a:r>
              <a:rPr lang="pt-br" sz="1200" b="0" i="0" kern="1200" dirty="0">
                <a:solidFill>
                  <a:schemeClr val="tx1"/>
                </a:solidFill>
                <a:effectLst/>
                <a:latin typeface="+mn-lt"/>
                <a:ea typeface="+mn-ea"/>
                <a:cs typeface="+mn-cs"/>
              </a:rPr>
              <a:t> qualquer solicitação rastreada para sua </a:t>
            </a:r>
            <a:r>
              <a:rPr lang="pt-br" sz="1200" b="0" i="0" kern="1200" dirty="0">
                <a:solidFill>
                  <a:srgbClr val="000000"/>
                </a:solidFill>
                <a:effectLst/>
                <a:latin typeface="+mn-lt"/>
                <a:ea typeface="+mn-ea"/>
                <a:cs typeface="+mn-cs"/>
              </a:rPr>
              <a:t>aplicação</a:t>
            </a:r>
            <a:r>
              <a:rPr lang="pt-br" sz="1200" b="0" i="0" kern="1200" dirty="0">
                <a:solidFill>
                  <a:schemeClr val="tx1"/>
                </a:solidFill>
                <a:effectLst/>
                <a:latin typeface="+mn-lt"/>
                <a:ea typeface="+mn-ea"/>
                <a:cs typeface="+mn-cs"/>
              </a:rPr>
              <a:t>, você pode exibir informações detalhadas sobre o seguinte:</a:t>
            </a:r>
          </a:p>
          <a:p>
            <a:pPr marL="171450" indent="-171450" rtl="0">
              <a:buFont typeface="Arial" panose="020B0604020202020204" pitchFamily="34" charset="0"/>
              <a:buChar char="•"/>
            </a:pPr>
            <a:r>
              <a:rPr lang="pt-br" dirty="0"/>
              <a:t>Solicitação</a:t>
            </a:r>
            <a:r>
              <a:rPr lang="pt-br" sz="1200" b="0" i="0" kern="1200" dirty="0">
                <a:solidFill>
                  <a:schemeClr val="tx1"/>
                </a:solidFill>
                <a:effectLst/>
                <a:latin typeface="+mn-lt"/>
                <a:ea typeface="+mn-ea"/>
                <a:cs typeface="+mn-cs"/>
              </a:rPr>
              <a:t> e resposta</a:t>
            </a:r>
          </a:p>
          <a:p>
            <a:pPr marL="171450" indent="-171450" rtl="0">
              <a:buFont typeface="Arial" panose="020B0604020202020204" pitchFamily="34" charset="0"/>
              <a:buChar char="•"/>
            </a:pPr>
            <a:r>
              <a:rPr lang="pt-br" sz="1200" b="0" i="0" kern="1200" dirty="0">
                <a:solidFill>
                  <a:schemeClr val="tx1"/>
                </a:solidFill>
                <a:effectLst/>
                <a:latin typeface="+mn-lt"/>
                <a:ea typeface="+mn-ea"/>
                <a:cs typeface="+mn-cs"/>
              </a:rPr>
              <a:t>Chamadas que a </a:t>
            </a:r>
            <a:r>
              <a:rPr lang="pt-br" sz="1200" b="0" i="0" kern="1200" dirty="0">
                <a:solidFill>
                  <a:srgbClr val="000000"/>
                </a:solidFill>
                <a:effectLst/>
                <a:latin typeface="+mn-lt"/>
                <a:ea typeface="+mn-ea"/>
                <a:cs typeface="+mn-cs"/>
              </a:rPr>
              <a:t>aplicação</a:t>
            </a:r>
            <a:r>
              <a:rPr lang="pt-br" sz="1200" b="0" i="0" kern="1200" dirty="0">
                <a:solidFill>
                  <a:schemeClr val="tx1"/>
                </a:solidFill>
                <a:effectLst/>
                <a:latin typeface="+mn-lt"/>
                <a:ea typeface="+mn-ea"/>
                <a:cs typeface="+mn-cs"/>
              </a:rPr>
              <a:t> faz para recursos, microsserviços, </a:t>
            </a:r>
            <a:r>
              <a:rPr lang="pt-br" sz="1200" b="0" i="0" kern="1200" dirty="0">
                <a:solidFill>
                  <a:srgbClr val="000000"/>
                </a:solidFill>
                <a:effectLst/>
                <a:latin typeface="+mn-lt"/>
                <a:ea typeface="+mn-ea"/>
                <a:cs typeface="+mn-cs"/>
              </a:rPr>
              <a:t>bancos de dados e</a:t>
            </a:r>
            <a:r>
              <a:rPr lang="pt-br" sz="1200" b="0" i="0" kern="1200" dirty="0">
                <a:solidFill>
                  <a:schemeClr val="tx1"/>
                </a:solidFill>
                <a:effectLst/>
                <a:latin typeface="+mn-lt"/>
                <a:ea typeface="+mn-ea"/>
                <a:cs typeface="+mn-cs"/>
              </a:rPr>
              <a:t>APIs</a:t>
            </a:r>
            <a:r>
              <a:rPr lang="pt-br" sz="1200" b="0" i="0" kern="1200" dirty="0">
                <a:solidFill>
                  <a:srgbClr val="000000"/>
                </a:solidFill>
                <a:effectLst/>
                <a:latin typeface="+mn-lt"/>
                <a:ea typeface="+mn-ea"/>
                <a:cs typeface="+mn-cs"/>
              </a:rPr>
              <a:t> HTPP da Web</a:t>
            </a:r>
            <a:endParaRPr lang="en-US" dirty="0"/>
          </a:p>
        </p:txBody>
      </p:sp>
    </p:spTree>
    <p:extLst>
      <p:ext uri="{BB962C8B-B14F-4D97-AF65-F5344CB8AC3E}">
        <p14:creationId xmlns:p14="http://schemas.microsoft.com/office/powerpoint/2010/main" val="78217219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dirty="0"/>
              <a:t>O gráfico de serviço do X-Ray oferece uma representação visual dos serviços e suas interações durante um período de tempo </a:t>
            </a:r>
            <a:r>
              <a:rPr lang="pt-br" dirty="0">
                <a:solidFill>
                  <a:srgbClr val="000000"/>
                </a:solidFill>
              </a:rPr>
              <a:t>selecionado</a:t>
            </a:r>
            <a:r>
              <a:rPr lang="pt-br" dirty="0"/>
              <a:t>. Os nós representam serviços e as bordas entre os nós representam chamadas entre os serviços. Cada um dos nós e bordas tem um conjunto de estatísticas associadas a eles. </a:t>
            </a:r>
          </a:p>
          <a:p>
            <a:pPr rtl="0"/>
            <a:endParaRPr lang="en-US" dirty="0">
              <a:solidFill>
                <a:srgbClr val="000000"/>
              </a:solidFill>
            </a:endParaRPr>
          </a:p>
          <a:p>
            <a:pPr rtl="0"/>
            <a:r>
              <a:rPr lang="pt-br" dirty="0">
                <a:solidFill>
                  <a:srgbClr val="000000"/>
                </a:solidFill>
              </a:rPr>
              <a:t>Embora as visualizações fornecidas no mapa de serviço sejam úteis para estimar a latência </a:t>
            </a:r>
            <a:r>
              <a:rPr lang="pt-br" i="1" dirty="0">
                <a:solidFill>
                  <a:srgbClr val="000000"/>
                </a:solidFill>
              </a:rPr>
              <a:t>média</a:t>
            </a:r>
            <a:r>
              <a:rPr lang="en-us" i="1" dirty="0">
                <a:solidFill>
                  <a:srgbClr val="000000"/>
                </a:solidFill>
              </a:rPr>
              <a:t> </a:t>
            </a:r>
            <a:r>
              <a:rPr lang="en-us" dirty="0" err="1">
                <a:solidFill>
                  <a:srgbClr val="000000"/>
                </a:solidFill>
              </a:rPr>
              <a:t>em</a:t>
            </a:r>
            <a:r>
              <a:rPr lang="en-us" dirty="0">
                <a:solidFill>
                  <a:srgbClr val="000000"/>
                </a:solidFill>
              </a:rPr>
              <a:t> </a:t>
            </a:r>
            <a:r>
              <a:rPr lang="en-us" dirty="0" err="1">
                <a:solidFill>
                  <a:srgbClr val="000000"/>
                </a:solidFill>
              </a:rPr>
              <a:t>uma</a:t>
            </a:r>
            <a:r>
              <a:rPr lang="en-us" dirty="0">
                <a:solidFill>
                  <a:srgbClr val="000000"/>
                </a:solidFill>
              </a:rPr>
              <a:t> </a:t>
            </a:r>
            <a:r>
              <a:rPr lang="en-us" dirty="0" err="1">
                <a:solidFill>
                  <a:srgbClr val="000000"/>
                </a:solidFill>
              </a:rPr>
              <a:t>aplicação</a:t>
            </a:r>
            <a:r>
              <a:rPr lang="en-us" dirty="0">
                <a:solidFill>
                  <a:srgbClr val="000000"/>
                </a:solidFill>
              </a:rPr>
              <a:t>,</a:t>
            </a:r>
            <a:r>
              <a:rPr lang="pt-br" dirty="0"/>
              <a:t> elas não ajudam você a se aprofundar em problemas específicos. Na maioria das vezes, os problemas ocorrem em exceções estatísticas. Para aliviar isso, o X-Ray calcula histogramas como o </a:t>
            </a:r>
            <a:r>
              <a:rPr lang="pt-br" dirty="0">
                <a:solidFill>
                  <a:srgbClr val="000000"/>
                </a:solidFill>
              </a:rPr>
              <a:t>mostrado</a:t>
            </a:r>
            <a:r>
              <a:rPr lang="pt-br" dirty="0"/>
              <a:t> para ajudá-lo a resolver os bugs que estão entre os 99%.</a:t>
            </a:r>
          </a:p>
          <a:p>
            <a:pPr rtl="0"/>
            <a:endParaRPr lang="en-US" dirty="0"/>
          </a:p>
          <a:p>
            <a:pPr rtl="0"/>
            <a:endParaRPr lang="en-US" dirty="0"/>
          </a:p>
        </p:txBody>
      </p:sp>
    </p:spTree>
    <p:extLst>
      <p:ext uri="{BB962C8B-B14F-4D97-AF65-F5344CB8AC3E}">
        <p14:creationId xmlns:p14="http://schemas.microsoft.com/office/powerpoint/2010/main" val="29973541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a:t>Para obter mais informações, consulte </a:t>
            </a:r>
            <a:r>
              <a:rPr lang="pt-br">
                <a:solidFill>
                  <a:srgbClr val="FFFFFF"/>
                </a:solidFill>
                <a:ea typeface="Amazon Ember" panose="02000000000000000000" pitchFamily="2" charset="0"/>
                <a:hlinkClick r:id="rId3"/>
              </a:rPr>
              <a:t>https://github.com/aws?q=xray-sdk</a:t>
            </a:r>
            <a:r>
              <a:rPr lang="pt-br">
                <a:ea typeface="Amazon Ember" panose="02000000000000000000" pitchFamily="2" charset="0"/>
              </a:rPr>
              <a:t>.  </a:t>
            </a:r>
            <a:endParaRPr lang="en-US"/>
          </a:p>
        </p:txBody>
      </p:sp>
    </p:spTree>
    <p:extLst>
      <p:ext uri="{BB962C8B-B14F-4D97-AF65-F5344CB8AC3E}">
        <p14:creationId xmlns:p14="http://schemas.microsoft.com/office/powerpoint/2010/main" val="142435249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spcBef>
                <a:spcPts val="1076"/>
              </a:spcBef>
              <a:buClr>
                <a:srgbClr val="F7A028"/>
              </a:buClr>
            </a:pPr>
            <a:r>
              <a:rPr lang="pt-br" sz="1200"/>
              <a:t>O AWS X-Ray oferece um conjunto de </a:t>
            </a:r>
            <a:r>
              <a:rPr lang="pt-br" sz="1200">
                <a:solidFill>
                  <a:srgbClr val="000000"/>
                </a:solidFill>
              </a:rPr>
              <a:t>APIs</a:t>
            </a:r>
            <a:r>
              <a:rPr lang="pt-br" sz="1200"/>
              <a:t> para </a:t>
            </a:r>
            <a:r>
              <a:rPr lang="pt-br" sz="1200">
                <a:solidFill>
                  <a:srgbClr val="000000"/>
                </a:solidFill>
              </a:rPr>
              <a:t>permitir</a:t>
            </a:r>
            <a:r>
              <a:rPr lang="pt-br" sz="1200"/>
              <a:t> que você envie, filtre e recupere dados de rastreamento. Você pode enviar dados de rastreamento diretamente para o serviço sem ter que usar AWS SDKs (ou seja, você pode escrever seus próprios SDKs em linguagens não compatíveis no momento). Dados de rastreamento brutos estão disponíveis usando </a:t>
            </a:r>
            <a:r>
              <a:rPr lang="pt-br" sz="1200">
                <a:solidFill>
                  <a:srgbClr val="000000"/>
                </a:solidFill>
              </a:rPr>
              <a:t>APIs</a:t>
            </a:r>
            <a:r>
              <a:rPr lang="pt-br" sz="1200"/>
              <a:t> de obtenção em lote. Você pode criar suas próprias </a:t>
            </a:r>
            <a:r>
              <a:rPr lang="pt-br" sz="1200">
                <a:solidFill>
                  <a:srgbClr val="000000"/>
                </a:solidFill>
              </a:rPr>
              <a:t>aplicações</a:t>
            </a:r>
            <a:r>
              <a:rPr lang="pt-br" sz="1200"/>
              <a:t> de análise de dados sobre os dados coletados pelo X-Ray.</a:t>
            </a:r>
            <a:r>
              <a:rPr lang="en-US" sz="1200"/>
              <a:t/>
            </a:r>
            <a:br>
              <a:rPr lang="en-US" sz="1200"/>
            </a:br>
            <a:r>
              <a:rPr lang="en-US" sz="1200"/>
              <a:t/>
            </a:r>
            <a:br>
              <a:rPr lang="en-US" sz="1200"/>
            </a:br>
            <a:r>
              <a:rPr lang="pt-br" sz="1200"/>
              <a:t>Para obter uma lista completa das ações compatíveis da API AWS X-Ray, consulte </a:t>
            </a:r>
            <a:r>
              <a:rPr lang="pt-br">
                <a:hlinkClick r:id="rId3"/>
              </a:rPr>
              <a:t>https://docs.aws.amazon.com/xray/latest/api/API_Operations.html</a:t>
            </a:r>
            <a:r>
              <a:rPr lang="pt-br"/>
              <a:t>.</a:t>
            </a:r>
          </a:p>
        </p:txBody>
      </p:sp>
    </p:spTree>
    <p:extLst>
      <p:ext uri="{BB962C8B-B14F-4D97-AF65-F5344CB8AC3E}">
        <p14:creationId xmlns:p14="http://schemas.microsoft.com/office/powerpoint/2010/main" val="359718805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US"/>
          </a:p>
        </p:txBody>
      </p:sp>
    </p:spTree>
    <p:extLst>
      <p:ext uri="{BB962C8B-B14F-4D97-AF65-F5344CB8AC3E}">
        <p14:creationId xmlns:p14="http://schemas.microsoft.com/office/powerpoint/2010/main" val="428507467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US" dirty="0"/>
          </a:p>
        </p:txBody>
      </p:sp>
    </p:spTree>
    <p:extLst>
      <p:ext uri="{BB962C8B-B14F-4D97-AF65-F5344CB8AC3E}">
        <p14:creationId xmlns:p14="http://schemas.microsoft.com/office/powerpoint/2010/main" val="8674233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US"/>
          </a:p>
        </p:txBody>
      </p:sp>
    </p:spTree>
    <p:extLst>
      <p:ext uri="{BB962C8B-B14F-4D97-AF65-F5344CB8AC3E}">
        <p14:creationId xmlns:p14="http://schemas.microsoft.com/office/powerpoint/2010/main" val="61415643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marL="0" marR="0" lvl="0" indent="0" algn="l" defTabSz="457200" rtl="0" eaLnBrk="1" fontAlgn="auto" latinLnBrk="0" hangingPunct="1">
              <a:lnSpc>
                <a:spcPct val="100000"/>
              </a:lnSpc>
              <a:spcBef>
                <a:spcPts val="0"/>
              </a:spcBef>
              <a:spcAft>
                <a:spcPts val="0"/>
              </a:spcAft>
              <a:buClrTx/>
              <a:buSzTx/>
              <a:buFontTx/>
              <a:buNone/>
              <a:tabLst/>
              <a:defRPr/>
            </a:pPr>
            <a:r>
              <a:rPr lang="pt-br"/>
              <a:t>Você pode usar o Amazon CloudWatch </a:t>
            </a:r>
            <a:r>
              <a:rPr lang="pt-br">
                <a:solidFill>
                  <a:srgbClr val="000000"/>
                </a:solidFill>
              </a:rPr>
              <a:t>para obter visibilidade</a:t>
            </a:r>
            <a:r>
              <a:rPr lang="pt-br"/>
              <a:t> sobre a </a:t>
            </a:r>
            <a:r>
              <a:rPr lang="pt-br">
                <a:solidFill>
                  <a:srgbClr val="000000"/>
                </a:solidFill>
              </a:rPr>
              <a:t>utilização de recursos</a:t>
            </a:r>
            <a:r>
              <a:rPr lang="pt-br"/>
              <a:t>, a performance </a:t>
            </a:r>
            <a:r>
              <a:rPr lang="pt-br">
                <a:solidFill>
                  <a:srgbClr val="000000"/>
                </a:solidFill>
              </a:rPr>
              <a:t>de aplicações</a:t>
            </a:r>
            <a:r>
              <a:rPr lang="pt-br"/>
              <a:t> e a integridade  operacional em todo o sistema. É possível usar essas percepções para reagir e manter sua </a:t>
            </a:r>
            <a:r>
              <a:rPr lang="pt-br">
                <a:solidFill>
                  <a:srgbClr val="000000"/>
                </a:solidFill>
              </a:rPr>
              <a:t>aplicação</a:t>
            </a:r>
            <a:r>
              <a:rPr lang="pt-br"/>
              <a:t> em execução tranquilamente. </a:t>
            </a:r>
            <a:r>
              <a:rPr lang="en-US"/>
              <a:t/>
            </a:r>
            <a:br>
              <a:rPr lang="en-US"/>
            </a:br>
            <a:r>
              <a:rPr lang="en-US"/>
              <a:t/>
            </a:r>
            <a:br>
              <a:rPr lang="en-US"/>
            </a:br>
            <a:r>
              <a:rPr lang="pt-br" sz="1200"/>
              <a:t>O Amazon CloudWatch monitora seus </a:t>
            </a:r>
            <a:r>
              <a:rPr lang="pt-br" sz="1200">
                <a:solidFill>
                  <a:srgbClr val="000000"/>
                </a:solidFill>
              </a:rPr>
              <a:t>recursos da Nuvem AWS</a:t>
            </a:r>
            <a:r>
              <a:rPr lang="pt-br" sz="1200"/>
              <a:t> e as aplicações</a:t>
            </a:r>
            <a:r>
              <a:rPr lang="pt-br" sz="1200">
                <a:solidFill>
                  <a:srgbClr val="000000"/>
                </a:solidFill>
              </a:rPr>
              <a:t> baseadas na nuvem.</a:t>
            </a:r>
            <a:r>
              <a:rPr lang="pt-br" sz="1200"/>
              <a:t> Ele coleta e monitora métricas para que você possa visualizá-las e analisá-las. Também permite que você defina alarmes que </a:t>
            </a:r>
            <a:r>
              <a:rPr lang="pt-br" sz="1200">
                <a:solidFill>
                  <a:srgbClr val="000000"/>
                </a:solidFill>
              </a:rPr>
              <a:t>serão acionados</a:t>
            </a:r>
            <a:r>
              <a:rPr lang="pt-br" sz="1200"/>
              <a:t> quando </a:t>
            </a:r>
            <a:r>
              <a:rPr lang="pt-br" sz="1200">
                <a:solidFill>
                  <a:srgbClr val="000000"/>
                </a:solidFill>
              </a:rPr>
              <a:t>uma métrica for</a:t>
            </a:r>
            <a:r>
              <a:rPr lang="pt-br" sz="1200"/>
              <a:t> além de um limite especificado. </a:t>
            </a:r>
            <a:endParaRPr lang="en-US"/>
          </a:p>
          <a:p>
            <a:pPr rtl="0"/>
            <a:endParaRPr lang="en-US"/>
          </a:p>
          <a:p>
            <a:pPr rtl="0"/>
            <a:endParaRPr lang="en-US"/>
          </a:p>
        </p:txBody>
      </p:sp>
    </p:spTree>
    <p:extLst>
      <p:ext uri="{BB962C8B-B14F-4D97-AF65-F5344CB8AC3E}">
        <p14:creationId xmlns:p14="http://schemas.microsoft.com/office/powerpoint/2010/main" val="396715466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b="0" i="0" kern="1200">
                <a:solidFill>
                  <a:schemeClr val="tx1"/>
                </a:solidFill>
                <a:effectLst/>
                <a:latin typeface="+mn-lt"/>
                <a:ea typeface="+mn-ea"/>
                <a:cs typeface="+mn-cs"/>
              </a:rPr>
              <a:t>O CloudWatch é basicamente um repositório de métricas. </a:t>
            </a:r>
            <a:r>
              <a:rPr lang="pt-br" b="0">
                <a:cs typeface="Arial"/>
              </a:rPr>
              <a:t>O CloudWatch fornece um mecanismo poderoso para monitorar o estado e a utilização da maioria dos recursos que você gerencia na AWS. </a:t>
            </a:r>
            <a:r>
              <a:rPr lang="pt-br" sz="1200" b="0" i="0" kern="1200">
                <a:solidFill>
                  <a:schemeClr val="tx1"/>
                </a:solidFill>
                <a:effectLst/>
                <a:latin typeface="+mn-lt"/>
                <a:ea typeface="+mn-ea"/>
                <a:cs typeface="+mn-cs"/>
              </a:rPr>
              <a:t>O diagrama ilustra que o CloudWatch pode criar métricas e alarmes de acordo com nessas métricas.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pt-br">
                <a:solidFill>
                  <a:srgbClr val="000000"/>
                </a:solidFill>
              </a:rPr>
              <a:t>O Auto Scaling</a:t>
            </a:r>
            <a:r>
              <a:rPr lang="pt-br"/>
              <a:t> funciona como um trio de serviços trabalhando em conjunto. As instâncias do Elastic Load Balancing e do EC2 fornecem métricas ao Amazon CloudWatch </a:t>
            </a:r>
            <a:r>
              <a:rPr lang="pt-br">
                <a:solidFill>
                  <a:srgbClr val="000000"/>
                </a:solidFill>
              </a:rPr>
              <a:t>O Auto Scaling</a:t>
            </a:r>
            <a:r>
              <a:rPr lang="pt-br"/>
              <a:t> define um grupo com configuração de execução e</a:t>
            </a:r>
            <a:r>
              <a:rPr lang="pt-br">
                <a:solidFill>
                  <a:srgbClr val="000000"/>
                </a:solidFill>
              </a:rPr>
              <a:t> políticas de Auto Scaling</a:t>
            </a:r>
            <a:r>
              <a:rPr lang="pt-br"/>
              <a:t>. Os alarmes do Amazon CloudWatch executam </a:t>
            </a:r>
            <a:r>
              <a:rPr lang="pt-br">
                <a:solidFill>
                  <a:srgbClr val="000000"/>
                </a:solidFill>
              </a:rPr>
              <a:t>políticas do Auto Scaling</a:t>
            </a:r>
            <a:r>
              <a:rPr lang="pt-br"/>
              <a:t> para afetar o tamanho da frota. Todos esses serviços </a:t>
            </a:r>
            <a:r>
              <a:rPr lang="pt-br">
                <a:solidFill>
                  <a:srgbClr val="000000"/>
                </a:solidFill>
              </a:rPr>
              <a:t>funcionam bem isoladamente</a:t>
            </a:r>
            <a:r>
              <a:rPr lang="pt-br"/>
              <a:t>. Porém, juntos, se tornam mais eficientes e aumentam o controle e a flexibilidade que você procura.</a:t>
            </a:r>
          </a:p>
        </p:txBody>
      </p:sp>
    </p:spTree>
    <p:extLst>
      <p:ext uri="{BB962C8B-B14F-4D97-AF65-F5344CB8AC3E}">
        <p14:creationId xmlns:p14="http://schemas.microsoft.com/office/powerpoint/2010/main" val="318244843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US"/>
          </a:p>
        </p:txBody>
      </p:sp>
    </p:spTree>
    <p:extLst>
      <p:ext uri="{BB962C8B-B14F-4D97-AF65-F5344CB8AC3E}">
        <p14:creationId xmlns:p14="http://schemas.microsoft.com/office/powerpoint/2010/main" val="302014135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a:latin typeface="Calibri" panose="020F0502020204030204" pitchFamily="34" charset="0"/>
              </a:rPr>
              <a:t>O AWS CloudTrail é integrado a vários serviços da AWS. Para obter uma lista completa dos serviços da AWS que oferecem suporte ao AWS CloudTrail, consulte </a:t>
            </a:r>
            <a:r>
              <a:rPr lang="pt-br">
                <a:latin typeface="Calibri" panose="020F0502020204030204" pitchFamily="34" charset="0"/>
                <a:hlinkClick r:id="rId3"/>
              </a:rPr>
              <a:t>http://docs.aws.amazon.com/awscloudtrail/latest/userguide/cloudtrail-supported-services.html</a:t>
            </a:r>
            <a:r>
              <a:rPr lang="pt-br">
                <a:latin typeface="Calibri" panose="020F0502020204030204" pitchFamily="34" charset="0"/>
              </a:rPr>
              <a:t>.</a:t>
            </a:r>
          </a:p>
          <a:p>
            <a:pPr rtl="0"/>
            <a:endParaRPr lang="en-US">
              <a:latin typeface="Calibri" panose="020F0502020204030204" pitchFamily="34" charset="0"/>
            </a:endParaRPr>
          </a:p>
          <a:p>
            <a:pPr rtl="0"/>
            <a:r>
              <a:rPr lang="pt-br">
                <a:latin typeface="Calibri" panose="020F0502020204030204" pitchFamily="34" charset="0"/>
              </a:rPr>
              <a:t>Você também pode usar o recurso de notificações do Amazon </a:t>
            </a:r>
            <a:r>
              <a:rPr lang="pt-br">
                <a:solidFill>
                  <a:srgbClr val="000000"/>
                </a:solidFill>
                <a:latin typeface="Calibri" panose="020F0502020204030204" pitchFamily="34" charset="0"/>
              </a:rPr>
              <a:t>S3</a:t>
            </a:r>
            <a:r>
              <a:rPr lang="pt-br">
                <a:latin typeface="Calibri" panose="020F0502020204030204" pitchFamily="34" charset="0"/>
              </a:rPr>
              <a:t> para receber automaticamente uma notificação quando um arquivo de log é armazenado em seu bucket do S3. Você também pode integrar o CloudTrail ao </a:t>
            </a:r>
            <a:r>
              <a:rPr lang="pt-br"/>
              <a:t>Amazon Simple Notification Service (Amazon SNS) </a:t>
            </a:r>
            <a:r>
              <a:rPr lang="pt-br">
                <a:latin typeface="Calibri" panose="020F0502020204030204" pitchFamily="34" charset="0"/>
              </a:rPr>
              <a:t>e ao </a:t>
            </a:r>
            <a:r>
              <a:rPr lang="pt-br"/>
              <a:t>Amazon Simple Queue Service (Amazon SQS) </a:t>
            </a:r>
            <a:r>
              <a:rPr lang="pt-br">
                <a:latin typeface="Calibri" panose="020F0502020204030204" pitchFamily="34" charset="0"/>
              </a:rPr>
              <a:t>para receber notificações automáticas quando os logs são gerados usando o CloudTrail.</a:t>
            </a:r>
          </a:p>
          <a:p>
            <a:pPr rtl="0"/>
            <a:endParaRPr lang="en-US">
              <a:latin typeface="Calibri" panose="020F0502020204030204" pitchFamily="34" charset="0"/>
            </a:endParaRPr>
          </a:p>
          <a:p>
            <a:pPr rtl="0"/>
            <a:r>
              <a:rPr lang="pt-br">
                <a:latin typeface="Calibri" panose="020F0502020204030204" pitchFamily="34" charset="0"/>
              </a:rPr>
              <a:t> </a:t>
            </a:r>
          </a:p>
        </p:txBody>
      </p:sp>
    </p:spTree>
    <p:extLst>
      <p:ext uri="{BB962C8B-B14F-4D97-AF65-F5344CB8AC3E}">
        <p14:creationId xmlns:p14="http://schemas.microsoft.com/office/powerpoint/2010/main" val="359881568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dirty="0"/>
              <a:t>O AWS CloudTrail é um serviço da AWS que gera logs de chamadas para a API da AWS. Como a API da AWS está subjacente à interface de linha de comando (AWS CLI) e ao Console de Gerenciamento da AWS, o AWS CloudTrail pode gravar todas as atividades nos serviços monitorados. </a:t>
            </a:r>
          </a:p>
          <a:p>
            <a:pPr rtl="0"/>
            <a:endParaRPr lang="en-US" dirty="0"/>
          </a:p>
          <a:p>
            <a:pPr rtl="0"/>
            <a:r>
              <a:rPr lang="pt-br" dirty="0"/>
              <a:t>Aqui estão as perguntas que você pode responder usando o CloudTrail logs: quem, quando, o quê, qual, onde?  Quando a cobertura é extensa, nem todos os serviços são cobertos nos logs do CloudTrail.</a:t>
            </a:r>
          </a:p>
          <a:p>
            <a:pPr rtl="0"/>
            <a:endParaRPr lang="en-US" dirty="0"/>
          </a:p>
          <a:p>
            <a:pPr rtl="0"/>
            <a:r>
              <a:rPr lang="pt-br" dirty="0"/>
              <a:t>Você pode usar o histórico de chamadas da API da AWS que o CloudTrail produz para rastrear alterações nos recursos da AWS. Essas alterações incluem criação, modificação e exclusão de recursos da AWS, como instâncias do Amazon EC2, grupos de segurança da Amazon VPC e volumes do Amazon EBS.</a:t>
            </a:r>
          </a:p>
          <a:p>
            <a:pPr rtl="0"/>
            <a:endParaRPr lang="en-US" dirty="0"/>
          </a:p>
          <a:p>
            <a:pPr rtl="0"/>
            <a:r>
              <a:rPr lang="pt-br" dirty="0"/>
              <a:t>O exemplo de registro de arquivo de log </a:t>
            </a:r>
            <a:r>
              <a:rPr lang="pt-br" dirty="0">
                <a:latin typeface="Calibri" panose="020F0502020204030204" pitchFamily="34" charset="0"/>
              </a:rPr>
              <a:t>mostra que um usuário do IAM chamado Alice chamou a </a:t>
            </a:r>
            <a:r>
              <a:rPr lang="pt-br" dirty="0">
                <a:latin typeface="Lucida Console" panose="020B0609040504020204" pitchFamily="49" charset="0"/>
                <a:cs typeface="Courier New" panose="02070309020205020404" pitchFamily="49" charset="0"/>
              </a:rPr>
              <a:t>ação</a:t>
            </a:r>
            <a:r>
              <a:rPr lang="pt-br" dirty="0">
                <a:latin typeface="Calibri" panose="020F0502020204030204" pitchFamily="34" charset="0"/>
              </a:rPr>
              <a:t> </a:t>
            </a:r>
            <a:r>
              <a:rPr lang="pt-br" dirty="0">
                <a:solidFill>
                  <a:srgbClr val="000000"/>
                </a:solidFill>
                <a:latin typeface="Calibri" panose="020F0502020204030204" pitchFamily="34" charset="0"/>
              </a:rPr>
              <a:t>StopInstances</a:t>
            </a:r>
            <a:r>
              <a:rPr lang="pt-br" dirty="0">
                <a:latin typeface="Calibri" panose="020F0502020204030204" pitchFamily="34" charset="0"/>
              </a:rPr>
              <a:t> do Amazon EC2  usando o  comando </a:t>
            </a:r>
            <a:r>
              <a:rPr lang="pt-br" dirty="0">
                <a:latin typeface="Lucida Console" panose="020B0609040504020204" pitchFamily="49" charset="0"/>
                <a:cs typeface="Courier New" panose="02070309020205020404" pitchFamily="49" charset="0"/>
              </a:rPr>
              <a:t>ec2-stop-instances</a:t>
            </a:r>
            <a:r>
              <a:rPr lang="pt-br" dirty="0">
                <a:latin typeface="Calibri" panose="020F0502020204030204" pitchFamily="34" charset="0"/>
              </a:rPr>
              <a:t> no AWS </a:t>
            </a:r>
            <a:r>
              <a:rPr lang="pt-br" dirty="0">
                <a:solidFill>
                  <a:srgbClr val="000000"/>
                </a:solidFill>
                <a:latin typeface="Calibri" panose="020F0502020204030204" pitchFamily="34" charset="0"/>
              </a:rPr>
              <a:t>CLI</a:t>
            </a:r>
            <a:r>
              <a:rPr lang="pt-br" dirty="0">
                <a:latin typeface="Calibri" panose="020F0502020204030204" pitchFamily="34" charset="0"/>
              </a:rPr>
              <a:t>.</a:t>
            </a:r>
          </a:p>
          <a:p>
            <a:pPr rtl="0"/>
            <a:endParaRPr lang="en-US" dirty="0">
              <a:latin typeface="Calibri" panose="020F0502020204030204" pitchFamily="34" charset="0"/>
            </a:endParaRPr>
          </a:p>
          <a:p>
            <a:pPr rtl="0"/>
            <a:endParaRPr lang="en-US" dirty="0">
              <a:latin typeface="Calibri" panose="020F0502020204030204" pitchFamily="34" charset="0"/>
            </a:endParaRPr>
          </a:p>
        </p:txBody>
      </p:sp>
    </p:spTree>
    <p:extLst>
      <p:ext uri="{BB962C8B-B14F-4D97-AF65-F5344CB8AC3E}">
        <p14:creationId xmlns:p14="http://schemas.microsoft.com/office/powerpoint/2010/main" val="378318070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sz="1200" b="0" i="0" kern="1200" dirty="0">
                <a:solidFill>
                  <a:schemeClr val="tx1"/>
                </a:solidFill>
                <a:effectLst/>
                <a:latin typeface="+mn-lt"/>
                <a:ea typeface="+mn-ea"/>
                <a:cs typeface="+mn-cs"/>
              </a:rPr>
              <a:t>É possível usar o console do Cloudtrail para visualizar os últimos 90 dias de atividades de APIs e eventos registrados em uma região da AWS. Você também pode fazer download de um arquivo com essas informações, ou um subconjunto de informações com base no filtro e intervalo de tempo que </a:t>
            </a:r>
            <a:r>
              <a:rPr lang="pt-br" sz="1200" b="0" i="0" kern="1200" dirty="0">
                <a:solidFill>
                  <a:srgbClr val="000000"/>
                </a:solidFill>
                <a:effectLst/>
                <a:latin typeface="+mn-lt"/>
                <a:ea typeface="+mn-ea"/>
                <a:cs typeface="+mn-cs"/>
              </a:rPr>
              <a:t>escolher</a:t>
            </a:r>
            <a:r>
              <a:rPr lang="pt-br" sz="1200" b="0" i="0" kern="1200" dirty="0">
                <a:solidFill>
                  <a:schemeClr val="tx1"/>
                </a:solidFill>
                <a:effectLst/>
                <a:latin typeface="+mn-lt"/>
                <a:ea typeface="+mn-ea"/>
                <a:cs typeface="+mn-cs"/>
              </a:rPr>
              <a:t>. É possível personalizar sua visualização de Event history (Histórico de eventos) </a:t>
            </a:r>
            <a:r>
              <a:rPr lang="pt-br" sz="1200" b="0" i="0" kern="1200" dirty="0">
                <a:solidFill>
                  <a:srgbClr val="000000"/>
                </a:solidFill>
                <a:effectLst/>
                <a:latin typeface="+mn-lt"/>
                <a:ea typeface="+mn-ea"/>
                <a:cs typeface="+mn-cs"/>
              </a:rPr>
              <a:t>selecionando</a:t>
            </a:r>
            <a:r>
              <a:rPr lang="pt-br" sz="1200" b="0" i="0" kern="1200" dirty="0">
                <a:solidFill>
                  <a:schemeClr val="tx1"/>
                </a:solidFill>
                <a:effectLst/>
                <a:latin typeface="+mn-lt"/>
                <a:ea typeface="+mn-ea"/>
                <a:cs typeface="+mn-cs"/>
              </a:rPr>
              <a:t> quais colunas são exibidas no console. Você também pode pesquisar e filtrar eventos pelos tipos de recursos disponíveis para um determinado serviço.</a:t>
            </a:r>
          </a:p>
          <a:p>
            <a:pPr rtl="0"/>
            <a:endParaRPr lang="en-US" sz="1200" b="0" i="0" kern="1200" dirty="0">
              <a:solidFill>
                <a:schemeClr val="tx1"/>
              </a:solidFill>
              <a:effectLst/>
              <a:latin typeface="+mn-lt"/>
              <a:ea typeface="+mn-ea"/>
              <a:cs typeface="+mn-cs"/>
            </a:endParaRPr>
          </a:p>
          <a:p>
            <a:pPr rtl="0"/>
            <a:r>
              <a:rPr lang="pt-br" sz="1200" b="0" i="0" kern="1200" dirty="0">
                <a:solidFill>
                  <a:schemeClr val="tx1"/>
                </a:solidFill>
                <a:effectLst/>
                <a:latin typeface="+mn-lt"/>
                <a:ea typeface="+mn-ea"/>
                <a:cs typeface="+mn-cs"/>
              </a:rPr>
              <a:t>O registro do CloudTrail varia entre os serviços da AWS. Apesar da maioria dos serviços da AWS serem compatíveis com o registro do CloudTrail de todos os eventos, alguns serviços são apenas compatíveis com o registro de um subconjunto de </a:t>
            </a:r>
            <a:r>
              <a:rPr lang="pt-br" sz="1200" b="0" i="0" kern="1200" dirty="0">
                <a:solidFill>
                  <a:srgbClr val="000000"/>
                </a:solidFill>
                <a:effectLst/>
                <a:latin typeface="+mn-lt"/>
                <a:ea typeface="+mn-ea"/>
                <a:cs typeface="+mn-cs"/>
              </a:rPr>
              <a:t>APIs</a:t>
            </a:r>
            <a:r>
              <a:rPr lang="pt-br" sz="1200" b="0" i="0" kern="1200" dirty="0">
                <a:solidFill>
                  <a:schemeClr val="tx1"/>
                </a:solidFill>
                <a:effectLst/>
                <a:latin typeface="+mn-lt"/>
                <a:ea typeface="+mn-ea"/>
                <a:cs typeface="+mn-cs"/>
              </a:rPr>
              <a:t> e eventos, e alguns serviços não são compatíveis. Você pode saber mais detalhes sobre como o CloudTrail registra os eventos para um serviço específico consultando a documentação do serviço. </a:t>
            </a:r>
          </a:p>
          <a:p>
            <a:pPr rtl="0"/>
            <a:endParaRPr lang="en-US" sz="1200" b="0" i="0" kern="1200" dirty="0">
              <a:solidFill>
                <a:schemeClr val="tx1"/>
              </a:solidFill>
              <a:effectLst/>
              <a:latin typeface="+mn-lt"/>
              <a:ea typeface="+mn-ea"/>
              <a:cs typeface="+mn-cs"/>
            </a:endParaRPr>
          </a:p>
          <a:p>
            <a:pPr rtl="0"/>
            <a:r>
              <a:rPr lang="pt-br" sz="1200" b="0" i="0" kern="1200" dirty="0">
                <a:solidFill>
                  <a:schemeClr val="tx1"/>
                </a:solidFill>
                <a:effectLst/>
                <a:latin typeface="+mn-lt"/>
                <a:ea typeface="+mn-ea"/>
                <a:cs typeface="+mn-cs"/>
              </a:rPr>
              <a:t>Para obter mais informações, consulte </a:t>
            </a:r>
            <a:r>
              <a:rPr lang="pt-br" dirty="0">
                <a:hlinkClick r:id="rId3"/>
              </a:rPr>
              <a:t>https://docs.aws.amazon.com/awscloudtrail/latest/userguide/view-cloudtrail-events.html</a:t>
            </a:r>
            <a:r>
              <a:rPr lang="pt-br" dirty="0"/>
              <a:t>.</a:t>
            </a:r>
          </a:p>
          <a:p>
            <a:pPr rtl="0"/>
            <a:endParaRPr lang="en-US" sz="1200" b="0" i="0" kern="1200" dirty="0">
              <a:solidFill>
                <a:schemeClr val="tx1"/>
              </a:solidFill>
              <a:effectLst/>
              <a:latin typeface="+mn-lt"/>
              <a:ea typeface="+mn-ea"/>
              <a:cs typeface="+mn-cs"/>
            </a:endParaRPr>
          </a:p>
          <a:p>
            <a:pPr rtl="0"/>
            <a:endParaRPr lang="en-US" dirty="0"/>
          </a:p>
          <a:p>
            <a:pPr rtl="0"/>
            <a:endParaRPr lang="en-US" dirty="0"/>
          </a:p>
        </p:txBody>
      </p:sp>
    </p:spTree>
    <p:extLst>
      <p:ext uri="{BB962C8B-B14F-4D97-AF65-F5344CB8AC3E}">
        <p14:creationId xmlns:p14="http://schemas.microsoft.com/office/powerpoint/2010/main" val="81444947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a:t>A captura de tela mostra os detalhes em View Events (Exibir </a:t>
            </a:r>
            <a:r>
              <a:rPr lang="pt-br">
                <a:solidFill>
                  <a:srgbClr val="000000"/>
                </a:solidFill>
              </a:rPr>
              <a:t>Eventos)</a:t>
            </a:r>
            <a:r>
              <a:rPr lang="pt-br"/>
              <a:t> para o histórico.</a:t>
            </a:r>
          </a:p>
        </p:txBody>
      </p:sp>
    </p:spTree>
    <p:extLst>
      <p:ext uri="{BB962C8B-B14F-4D97-AF65-F5344CB8AC3E}">
        <p14:creationId xmlns:p14="http://schemas.microsoft.com/office/powerpoint/2010/main" val="361990800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US"/>
          </a:p>
        </p:txBody>
      </p:sp>
    </p:spTree>
    <p:extLst>
      <p:ext uri="{BB962C8B-B14F-4D97-AF65-F5344CB8AC3E}">
        <p14:creationId xmlns:p14="http://schemas.microsoft.com/office/powerpoint/2010/main" val="313326134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kern="1200">
                <a:solidFill>
                  <a:schemeClr val="tx1"/>
                </a:solidFill>
                <a:effectLst/>
              </a:rPr>
              <a:t>Leia da</a:t>
            </a:r>
            <a:r>
              <a:rPr lang="pt-br" kern="1200">
                <a:solidFill>
                  <a:srgbClr val="000000"/>
                </a:solidFill>
                <a:effectLst/>
              </a:rPr>
              <a:t>esquerda</a:t>
            </a:r>
            <a:r>
              <a:rPr lang="pt-br" kern="1200">
                <a:solidFill>
                  <a:schemeClr val="tx1"/>
                </a:solidFill>
                <a:effectLst/>
              </a:rPr>
              <a:t> para a direita: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kern="1200">
                <a:solidFill>
                  <a:schemeClr val="tx1"/>
                </a:solidFill>
                <a:effectLst/>
              </a:rPr>
              <a:t>(Falso) </a:t>
            </a:r>
            <a:r>
              <a:rPr lang="pt-br" sz="1200">
                <a:ea typeface="Amazon Ember Light" panose="020B0403020204020204" pitchFamily="34" charset="0"/>
                <a:cs typeface="Amazon Ember Light" panose="020B0403020204020204" pitchFamily="34" charset="0"/>
              </a:rPr>
              <a:t>As APIs de</a:t>
            </a:r>
            <a:r>
              <a:rPr lang="pt-br" sz="1200">
                <a:solidFill>
                  <a:srgbClr val="000000"/>
                </a:solidFill>
                <a:ea typeface="Amazon Ember Light" panose="020B0403020204020204" pitchFamily="34" charset="0"/>
                <a:cs typeface="Amazon Ember Light" panose="020B0403020204020204" pitchFamily="34" charset="0"/>
              </a:rPr>
              <a:t> recursos</a:t>
            </a:r>
            <a:r>
              <a:rPr lang="pt-br" sz="1200">
                <a:ea typeface="Amazon Ember Light" panose="020B0403020204020204" pitchFamily="34" charset="0"/>
                <a:cs typeface="Amazon Ember Light" panose="020B0403020204020204" pitchFamily="34" charset="0"/>
              </a:rPr>
              <a:t> fornecem</a:t>
            </a:r>
            <a:r>
              <a:rPr lang="pt-br" sz="1200">
                <a:solidFill>
                  <a:srgbClr val="000000"/>
                </a:solidFill>
                <a:ea typeface="Amazon Ember Light" panose="020B0403020204020204" pitchFamily="34" charset="0"/>
                <a:cs typeface="Amazon Ember Light" panose="020B0403020204020204" pitchFamily="34" charset="0"/>
              </a:rPr>
              <a:t> uma abstração</a:t>
            </a:r>
            <a:r>
              <a:rPr lang="pt-br" sz="1200">
                <a:ea typeface="Amazon Ember Light" panose="020B0403020204020204" pitchFamily="34" charset="0"/>
                <a:cs typeface="Amazon Ember Light" panose="020B0403020204020204" pitchFamily="34" charset="0"/>
              </a:rPr>
              <a:t> de alto nível</a:t>
            </a:r>
            <a:r>
              <a:rPr lang="pt-br" sz="1200">
                <a:solidFill>
                  <a:srgbClr val="000000"/>
                </a:solidFill>
                <a:ea typeface="Amazon Ember Light" panose="020B0403020204020204" pitchFamily="34" charset="0"/>
                <a:cs typeface="Amazon Ember Light" panose="020B0403020204020204" pitchFamily="34" charset="0"/>
              </a:rPr>
              <a:t> frente às chamadas</a:t>
            </a:r>
            <a:r>
              <a:rPr lang="pt-br" sz="1200">
                <a:ea typeface="Amazon Ember Light" panose="020B0403020204020204" pitchFamily="34" charset="0"/>
                <a:cs typeface="Amazon Ember Light" panose="020B0403020204020204" pitchFamily="34" charset="0"/>
              </a:rPr>
              <a:t> de baixo nível realizadas pelos clientes.</a:t>
            </a:r>
            <a:endParaRPr lang="en-US" kern="1200">
              <a:solidFill>
                <a:schemeClr val="tx1"/>
              </a:solidFill>
              <a:effectLst/>
            </a:endParaRPr>
          </a:p>
          <a:p>
            <a:pPr marL="171450" lvl="0" indent="-171450" rtl="0">
              <a:buFont typeface="Arial" panose="020B0604020202020204" pitchFamily="34" charset="0"/>
              <a:buChar char="•"/>
            </a:pPr>
            <a:r>
              <a:rPr lang="pt-br" kern="1200">
                <a:solidFill>
                  <a:schemeClr val="tx1"/>
                </a:solidFill>
                <a:effectLst/>
              </a:rPr>
              <a:t>(Verdadeiro)</a:t>
            </a:r>
          </a:p>
          <a:p>
            <a:pPr marL="171450" lvl="0" indent="-171450" rtl="0">
              <a:buFont typeface="Arial" panose="020B0604020202020204" pitchFamily="34" charset="0"/>
              <a:buChar char="•"/>
            </a:pPr>
            <a:r>
              <a:rPr lang="pt-br" kern="1200">
                <a:solidFill>
                  <a:schemeClr val="tx1"/>
                </a:solidFill>
                <a:effectLst/>
              </a:rPr>
              <a:t>(Falso) Você usa o AWS CloudTrail para descobrir quem </a:t>
            </a:r>
            <a:r>
              <a:rPr lang="pt-br" kern="1200">
                <a:solidFill>
                  <a:srgbClr val="000000"/>
                </a:solidFill>
                <a:effectLst/>
              </a:rPr>
              <a:t>fez uma chamada</a:t>
            </a:r>
            <a:r>
              <a:rPr lang="pt-br" kern="1200">
                <a:solidFill>
                  <a:schemeClr val="tx1"/>
                </a:solidFill>
                <a:effectLst/>
              </a:rPr>
              <a:t> e o que eles solicitaram.</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kern="1200">
                <a:solidFill>
                  <a:schemeClr val="tx1"/>
                </a:solidFill>
                <a:effectLst/>
              </a:rPr>
              <a:t>(Falso) </a:t>
            </a:r>
            <a:r>
              <a:rPr lang="pt-br"/>
              <a:t>Quando ocorre um erro, um serviço da AWS retorna um código de erro que você pode usar para determinar como lidar com o erro. Um código de erro da série 400 </a:t>
            </a:r>
            <a:r>
              <a:rPr lang="pt-br" sz="1200">
                <a:solidFill>
                  <a:schemeClr val="tx1"/>
                </a:solidFill>
                <a:ea typeface="Amazon Ember Light" charset="0"/>
                <a:cs typeface="Amazon Ember Light" charset="0"/>
              </a:rPr>
              <a:t>indica para manipular o erro na </a:t>
            </a:r>
            <a:r>
              <a:rPr lang="pt-br" sz="1200">
                <a:solidFill>
                  <a:srgbClr val="000000"/>
                </a:solidFill>
                <a:ea typeface="Amazon Ember Light" charset="0"/>
                <a:cs typeface="Amazon Ember Light" charset="0"/>
              </a:rPr>
              <a:t>aplicação</a:t>
            </a:r>
            <a:r>
              <a:rPr lang="pt-br" sz="1200">
                <a:solidFill>
                  <a:schemeClr val="tx1"/>
                </a:solidFill>
                <a:ea typeface="Amazon Ember Light" charset="0"/>
                <a:cs typeface="Amazon Ember Light" charset="0"/>
              </a:rPr>
              <a:t>. </a:t>
            </a:r>
            <a:r>
              <a:rPr lang="pt-br"/>
              <a:t>Às vezes, um serviço da AWS pode retornar um código de erro, como 500, indicando um erro interno do servidor. </a:t>
            </a:r>
            <a:endParaRPr lang="en-US" kern="1200">
              <a:solidFill>
                <a:schemeClr val="tx1"/>
              </a:solidFill>
              <a:effectLst/>
            </a:endParaRPr>
          </a:p>
          <a:p>
            <a:pPr marL="171450" lvl="0" indent="-171450" rtl="0">
              <a:buFont typeface="Arial" panose="020B0604020202020204" pitchFamily="34" charset="0"/>
              <a:buChar char="•"/>
            </a:pPr>
            <a:r>
              <a:rPr lang="pt-br" kern="1200">
                <a:solidFill>
                  <a:schemeClr val="tx1"/>
                </a:solidFill>
                <a:effectLst/>
              </a:rPr>
              <a:t>(Verdadeiro)</a:t>
            </a:r>
          </a:p>
        </p:txBody>
      </p:sp>
    </p:spTree>
    <p:extLst>
      <p:ext uri="{BB962C8B-B14F-4D97-AF65-F5344CB8AC3E}">
        <p14:creationId xmlns:p14="http://schemas.microsoft.com/office/powerpoint/2010/main" val="114245687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US"/>
          </a:p>
        </p:txBody>
      </p:sp>
    </p:spTree>
    <p:extLst>
      <p:ext uri="{BB962C8B-B14F-4D97-AF65-F5344CB8AC3E}">
        <p14:creationId xmlns:p14="http://schemas.microsoft.com/office/powerpoint/2010/main" val="25717915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O diagrama mostra as etapas necessárias para configurar seu ambiente de desenvolvimento para trabalhar com os Kits de desenvolvimento de software da AWS (SDKs).</a:t>
            </a:r>
            <a:endParaRPr lang="en-US" dirty="0"/>
          </a:p>
          <a:p>
            <a:pPr rtl="0"/>
            <a:endParaRPr lang="en-US" sz="1200" b="0" i="0" kern="1200" dirty="0">
              <a:solidFill>
                <a:schemeClr val="tx1"/>
              </a:solidFill>
              <a:effectLst/>
              <a:latin typeface="+mn-lt"/>
              <a:ea typeface="+mn-ea"/>
              <a:cs typeface="+mn-cs"/>
            </a:endParaRPr>
          </a:p>
          <a:p>
            <a:pPr rtl="0"/>
            <a:r>
              <a:rPr lang="pt-br" sz="1200" b="0" i="0" kern="1200" dirty="0">
                <a:solidFill>
                  <a:schemeClr val="tx1"/>
                </a:solidFill>
                <a:effectLst/>
                <a:latin typeface="+mn-lt"/>
                <a:ea typeface="+mn-ea"/>
                <a:cs typeface="+mn-cs"/>
              </a:rPr>
              <a:t>Para usar o AWS SDK para Java a fim de acessar a AWS, você precisará de uma conta e de credenciais da AWS. Para aumentar a segurança da sua conta da AWS, recomendamos que use um </a:t>
            </a:r>
            <a:r>
              <a:rPr lang="pt-br" sz="1200" b="0" i="1" kern="1200" dirty="0">
                <a:solidFill>
                  <a:schemeClr val="tx1"/>
                </a:solidFill>
                <a:effectLst/>
                <a:latin typeface="+mn-lt"/>
                <a:ea typeface="+mn-ea"/>
                <a:cs typeface="+mn-cs"/>
              </a:rPr>
              <a:t>usuário do IAM</a:t>
            </a:r>
            <a:r>
              <a:rPr lang="pt-br" sz="1200" b="0" i="0" kern="1200" dirty="0">
                <a:solidFill>
                  <a:schemeClr val="tx1"/>
                </a:solidFill>
                <a:effectLst/>
                <a:latin typeface="+mn-lt"/>
                <a:ea typeface="+mn-ea"/>
                <a:cs typeface="+mn-cs"/>
              </a:rPr>
              <a:t> para fornecer credenciais de acesso. Use o usuário do IAM em vez de suas </a:t>
            </a:r>
            <a:r>
              <a:rPr lang="pt-br" sz="1200" b="0" i="0" kern="1200" dirty="0">
                <a:solidFill>
                  <a:srgbClr val="000000"/>
                </a:solidFill>
                <a:effectLst/>
                <a:latin typeface="+mn-lt"/>
                <a:ea typeface="+mn-ea"/>
                <a:cs typeface="+mn-cs"/>
              </a:rPr>
              <a:t>credenciais</a:t>
            </a:r>
            <a:r>
              <a:rPr lang="pt-br" sz="1200" b="0" i="0" kern="1200" dirty="0">
                <a:solidFill>
                  <a:schemeClr val="tx1"/>
                </a:solidFill>
                <a:effectLst/>
                <a:latin typeface="+mn-lt"/>
                <a:ea typeface="+mn-ea"/>
                <a:cs typeface="+mn-cs"/>
              </a:rPr>
              <a:t> de usuário raiz da conta da AWS.</a:t>
            </a:r>
            <a:endParaRPr lang="en-US" dirty="0"/>
          </a:p>
        </p:txBody>
      </p:sp>
    </p:spTree>
    <p:extLst>
      <p:ext uri="{BB962C8B-B14F-4D97-AF65-F5344CB8AC3E}">
        <p14:creationId xmlns:p14="http://schemas.microsoft.com/office/powerpoint/2010/main" val="54107917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US"/>
          </a:p>
        </p:txBody>
      </p:sp>
    </p:spTree>
    <p:extLst>
      <p:ext uri="{BB962C8B-B14F-4D97-AF65-F5344CB8AC3E}">
        <p14:creationId xmlns:p14="http://schemas.microsoft.com/office/powerpoint/2010/main" val="309271709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dirty="0"/>
              <a:t>Para obter informações sobre como configurar seu ambiente de desenvolvimento, consulte as instruções para as seguintes linguagens de programação:</a:t>
            </a:r>
          </a:p>
          <a:p>
            <a:pPr marL="171450" indent="-171450" rtl="0">
              <a:buFont typeface="Arial" panose="020B0604020202020204" pitchFamily="34" charset="0"/>
              <a:buChar char="•"/>
            </a:pPr>
            <a:r>
              <a:rPr lang="pt-br" dirty="0"/>
              <a:t>Java: </a:t>
            </a:r>
            <a:r>
              <a:rPr lang="pt-br" dirty="0">
                <a:hlinkClick r:id="rId3"/>
              </a:rPr>
              <a:t>http://docs.aws.amazon.com/AWSSdkDocsJava/latest/DeveloperGuide/java-dg-java-env.html</a:t>
            </a:r>
            <a:r>
              <a:rPr lang="pt-br" dirty="0"/>
              <a:t> </a:t>
            </a:r>
          </a:p>
          <a:p>
            <a:pPr marL="171450" indent="-171450" rtl="0">
              <a:buFont typeface="Arial" panose="020B0604020202020204" pitchFamily="34" charset="0"/>
              <a:buChar char="•"/>
            </a:pPr>
            <a:r>
              <a:rPr lang="pt-br" dirty="0"/>
              <a:t>.NET: </a:t>
            </a:r>
            <a:r>
              <a:rPr lang="pt-br" dirty="0">
                <a:hlinkClick r:id="rId4"/>
              </a:rPr>
              <a:t>http://docs.aws.amazon.com/AWSSdkDocsNET/latest/V3/DeveloperGuide/net-dg-dev-env.html</a:t>
            </a:r>
            <a:r>
              <a:rPr lang="pt-br" dirty="0"/>
              <a:t> </a:t>
            </a:r>
          </a:p>
          <a:p>
            <a:pPr marL="171450" indent="-171450" rtl="0">
              <a:buFont typeface="Arial" panose="020B0604020202020204" pitchFamily="34" charset="0"/>
              <a:buChar char="•"/>
            </a:pPr>
            <a:r>
              <a:rPr lang="pt-br" dirty="0"/>
              <a:t>Python (version 3.6): </a:t>
            </a:r>
            <a:r>
              <a:rPr lang="pt-br" dirty="0">
                <a:hlinkClick r:id="rId5"/>
              </a:rPr>
              <a:t>https://aws.amazon.com/about-aws/whats-new/2015/06/boto3-aws-sdk-for-python-version-3-is-now-generally-available/</a:t>
            </a:r>
            <a:r>
              <a:rPr lang="pt-br" dirty="0"/>
              <a:t> </a:t>
            </a:r>
          </a:p>
          <a:p>
            <a:pPr rtl="0"/>
            <a:endParaRPr lang="en-US" dirty="0"/>
          </a:p>
          <a:p>
            <a:pPr rtl="0"/>
            <a:r>
              <a:rPr lang="pt-br" dirty="0"/>
              <a:t>O ambiente de laboratório foi pré-configurado com os SDKs e as ferramentas para as linguagens de programação compatíveis com este curso.</a:t>
            </a:r>
            <a:endParaRPr lang="en-US" dirty="0"/>
          </a:p>
          <a:p>
            <a:pPr rtl="0"/>
            <a:endParaRPr lang="en-US" dirty="0"/>
          </a:p>
          <a:p>
            <a:pPr rtl="0"/>
            <a:endParaRPr lang="en-US" dirty="0"/>
          </a:p>
          <a:p>
            <a:pPr rtl="0"/>
            <a:endParaRPr lang="en-US" dirty="0"/>
          </a:p>
          <a:p>
            <a:pPr rtl="0"/>
            <a:endParaRPr lang="en-US" dirty="0"/>
          </a:p>
          <a:p>
            <a:pPr rtl="0"/>
            <a:endParaRPr lang="en-US" dirty="0"/>
          </a:p>
        </p:txBody>
      </p:sp>
    </p:spTree>
    <p:extLst>
      <p:ext uri="{BB962C8B-B14F-4D97-AF65-F5344CB8AC3E}">
        <p14:creationId xmlns:p14="http://schemas.microsoft.com/office/powerpoint/2010/main" val="130468959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668412"/>
          </a:xfrm>
        </p:spPr>
        <p:txBody>
          <a:bodyPr rtlCol="0"/>
          <a:lstStyle/>
          <a:p>
            <a:pPr rtl="0"/>
            <a:r>
              <a:rPr lang="pt-br"/>
              <a:t>Para obter todas as  informações</a:t>
            </a:r>
            <a:r>
              <a:rPr lang="pt-br">
                <a:solidFill>
                  <a:srgbClr val="000000"/>
                </a:solidFill>
              </a:rPr>
              <a:t>relacionadas </a:t>
            </a:r>
            <a:r>
              <a:rPr lang="pt-br"/>
              <a:t>ao desenvolvedor consulte a guia </a:t>
            </a:r>
            <a:r>
              <a:rPr lang="pt-br" b="1"/>
              <a:t>Developers (Desenvolvedores )</a:t>
            </a:r>
            <a:r>
              <a:rPr lang="pt-br"/>
              <a:t>na AWS Documentation (página de documentação da AWS) - </a:t>
            </a:r>
            <a:r>
              <a:rPr lang="pt-br">
                <a:hlinkClick r:id="rId3"/>
              </a:rPr>
              <a:t>http://aws.amazon.com/documentation/</a:t>
            </a:r>
            <a:r>
              <a:rPr lang="pt-br"/>
              <a:t>.</a:t>
            </a:r>
          </a:p>
          <a:p>
            <a:pPr rtl="0"/>
            <a:r>
              <a:rPr lang="pt-br"/>
              <a:t> </a:t>
            </a:r>
          </a:p>
          <a:p>
            <a:pPr rtl="0"/>
            <a:r>
              <a:rPr lang="pt-br"/>
              <a:t>Para obter informações sobre os AWS SDKs usados neste curso, consulte os seguintes links para documentação:</a:t>
            </a:r>
          </a:p>
          <a:p>
            <a:pPr rtl="0"/>
            <a:r>
              <a:rPr lang="pt-br"/>
              <a:t>Java:</a:t>
            </a:r>
          </a:p>
          <a:p>
            <a:pPr marL="171450" indent="-171450" defTabSz="457200" rtl="0">
              <a:buFont typeface="Arial" panose="020B0604020202020204" pitchFamily="34" charset="0"/>
              <a:buChar char="•"/>
              <a:defRPr/>
            </a:pPr>
            <a:r>
              <a:rPr lang="pt-br"/>
              <a:t>Developer Guide: </a:t>
            </a:r>
            <a:r>
              <a:rPr lang="pt-br">
                <a:hlinkClick r:id="rId4"/>
              </a:rPr>
              <a:t>http://docs.aws.amazon.com/AWSSdkDocsJava/latest/DeveloperGuide/welcome.html</a:t>
            </a:r>
            <a:r>
              <a:rPr lang="pt-br"/>
              <a:t> </a:t>
            </a:r>
          </a:p>
          <a:p>
            <a:pPr marL="171450" indent="-171450" defTabSz="457200" rtl="0">
              <a:buFont typeface="Arial" panose="020B0604020202020204" pitchFamily="34" charset="0"/>
              <a:buChar char="•"/>
              <a:defRPr/>
            </a:pPr>
            <a:r>
              <a:rPr lang="pt-br"/>
              <a:t>API documentation: </a:t>
            </a:r>
            <a:r>
              <a:rPr lang="pt-br">
                <a:hlinkClick r:id="rId5"/>
              </a:rPr>
              <a:t>http://docs.aws.amazon.com/AWSJavaSDK/latest/javadoc/index.html</a:t>
            </a:r>
            <a:r>
              <a:rPr lang="en-US"/>
              <a:t/>
            </a:r>
            <a:br>
              <a:rPr lang="en-US"/>
            </a:br>
            <a:r>
              <a:rPr lang="pt-br"/>
              <a:t> </a:t>
            </a:r>
          </a:p>
          <a:p>
            <a:pPr rtl="0"/>
            <a:r>
              <a:rPr lang="pt-br"/>
              <a:t>.NET</a:t>
            </a:r>
          </a:p>
          <a:p>
            <a:pPr marL="171450" indent="-171450" defTabSz="457200" rtl="0">
              <a:buFont typeface="Arial" panose="020B0604020202020204" pitchFamily="34" charset="0"/>
              <a:buChar char="•"/>
              <a:defRPr/>
            </a:pPr>
            <a:r>
              <a:rPr lang="pt-br"/>
              <a:t>Developer Guide: </a:t>
            </a:r>
            <a:r>
              <a:rPr lang="pt-br">
                <a:hlinkClick r:id="rId6"/>
              </a:rPr>
              <a:t>http://docs.aws.amazon.com/AWSSdkDocsNET/latest/V3/DeveloperGuide/welcome.html</a:t>
            </a:r>
            <a:r>
              <a:rPr lang="pt-br"/>
              <a:t> </a:t>
            </a:r>
          </a:p>
          <a:p>
            <a:pPr marL="171450" indent="-171450" defTabSz="457200" rtl="0">
              <a:buFont typeface="Arial" panose="020B0604020202020204" pitchFamily="34" charset="0"/>
              <a:buChar char="•"/>
              <a:defRPr/>
            </a:pPr>
            <a:r>
              <a:rPr lang="pt-br"/>
              <a:t>API Documentation: </a:t>
            </a:r>
            <a:r>
              <a:rPr lang="pt-br">
                <a:hlinkClick r:id="rId7"/>
              </a:rPr>
              <a:t>http://docs.aws.amazon.com/sdkfornet/v3/apidocs/Index.html</a:t>
            </a:r>
            <a:r>
              <a:rPr lang="pt-br"/>
              <a:t> </a:t>
            </a:r>
            <a:r>
              <a:rPr lang="en-US"/>
              <a:t/>
            </a:r>
            <a:br>
              <a:rPr lang="en-US"/>
            </a:br>
            <a:endParaRPr lang="en-US"/>
          </a:p>
          <a:p>
            <a:pPr rtl="0"/>
            <a:r>
              <a:rPr lang="pt-br">
                <a:solidFill>
                  <a:srgbClr val="000000"/>
                </a:solidFill>
              </a:rPr>
              <a:t>Boto</a:t>
            </a:r>
            <a:r>
              <a:rPr lang="pt-br"/>
              <a:t> 3 (Python)</a:t>
            </a:r>
          </a:p>
          <a:p>
            <a:pPr marL="171450" indent="-171450" defTabSz="457200" rtl="0">
              <a:buFont typeface="Arial" panose="020B0604020202020204" pitchFamily="34" charset="0"/>
              <a:buChar char="•"/>
              <a:defRPr/>
            </a:pPr>
            <a:r>
              <a:rPr lang="pt-br"/>
              <a:t>Developer Guide: </a:t>
            </a:r>
            <a:r>
              <a:rPr lang="pt-br">
                <a:hlinkClick r:id="rId8"/>
              </a:rPr>
              <a:t>https://boto3.readthedocs.org/en/latest/</a:t>
            </a:r>
            <a:r>
              <a:rPr lang="pt-br"/>
              <a:t> </a:t>
            </a:r>
          </a:p>
          <a:p>
            <a:pPr marL="171450" indent="-171450" defTabSz="457200" rtl="0">
              <a:buFont typeface="Arial" panose="020B0604020202020204" pitchFamily="34" charset="0"/>
              <a:buChar char="•"/>
              <a:defRPr/>
            </a:pPr>
            <a:r>
              <a:rPr lang="pt-br"/>
              <a:t>API Documentation: </a:t>
            </a:r>
            <a:r>
              <a:rPr lang="pt-br">
                <a:hlinkClick r:id="rId9"/>
              </a:rPr>
              <a:t>https://boto3.readthedocs.org/en/latest/reference/core/index.html</a:t>
            </a:r>
            <a:r>
              <a:rPr lang="pt-br"/>
              <a:t> </a:t>
            </a:r>
          </a:p>
        </p:txBody>
      </p:sp>
    </p:spTree>
    <p:extLst>
      <p:ext uri="{BB962C8B-B14F-4D97-AF65-F5344CB8AC3E}">
        <p14:creationId xmlns:p14="http://schemas.microsoft.com/office/powerpoint/2010/main" val="281193969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4175039"/>
          </a:xfrm>
        </p:spPr>
        <p:txBody>
          <a:bodyPr rtlCol="0"/>
          <a:lstStyle/>
          <a:p>
            <a:pPr rtl="0"/>
            <a:r>
              <a:rPr lang="pt-br" dirty="0"/>
              <a:t>Siga estas diretrizes ao projetar e desenvolver </a:t>
            </a:r>
            <a:r>
              <a:rPr lang="pt-br" dirty="0">
                <a:solidFill>
                  <a:srgbClr val="000000"/>
                </a:solidFill>
              </a:rPr>
              <a:t>aplicações</a:t>
            </a:r>
            <a:r>
              <a:rPr lang="pt-br" dirty="0"/>
              <a:t> que </a:t>
            </a:r>
            <a:r>
              <a:rPr lang="pt-br" dirty="0">
                <a:solidFill>
                  <a:srgbClr val="000000"/>
                </a:solidFill>
              </a:rPr>
              <a:t>serão executadas</a:t>
            </a:r>
            <a:r>
              <a:rPr lang="pt-br" dirty="0"/>
              <a:t> na Nuvem AWS:</a:t>
            </a:r>
          </a:p>
          <a:p>
            <a:pPr rtl="0"/>
            <a:endParaRPr lang="en-US" sz="800" dirty="0"/>
          </a:p>
          <a:p>
            <a:pPr marR="0" algn="l" defTabSz="457200" rtl="0" eaLnBrk="1" fontAlgn="auto" latinLnBrk="0" hangingPunct="1">
              <a:lnSpc>
                <a:spcPct val="100000"/>
              </a:lnSpc>
              <a:spcBef>
                <a:spcPts val="0"/>
              </a:spcBef>
              <a:spcAft>
                <a:spcPts val="0"/>
              </a:spcAft>
              <a:buClrTx/>
              <a:buSzTx/>
              <a:tabLst/>
              <a:defRPr/>
            </a:pPr>
            <a:r>
              <a:rPr lang="pt-br" b="1" dirty="0">
                <a:latin typeface="Calibri" panose="020F0502020204030204" pitchFamily="34" charset="0"/>
              </a:rPr>
              <a:t>Considere projetar </a:t>
            </a:r>
            <a:r>
              <a:rPr lang="pt-br" b="1" dirty="0">
                <a:solidFill>
                  <a:srgbClr val="000000"/>
                </a:solidFill>
                <a:latin typeface="Calibri" panose="020F0502020204030204" pitchFamily="34" charset="0"/>
              </a:rPr>
              <a:t>aplicações</a:t>
            </a:r>
            <a:r>
              <a:rPr lang="pt-br" b="1" dirty="0">
                <a:latin typeface="Calibri" panose="020F0502020204030204" pitchFamily="34" charset="0"/>
              </a:rPr>
              <a:t> de baixo acoplamento. </a:t>
            </a:r>
            <a:r>
              <a:rPr lang="pt-br" dirty="0"/>
              <a:t>Computação, rede, armazenamento e muitos outros componentes de tecnologia são fornecidos como serviços pela AWS. Pense na sua </a:t>
            </a:r>
            <a:r>
              <a:rPr lang="pt-br" dirty="0">
                <a:solidFill>
                  <a:srgbClr val="000000"/>
                </a:solidFill>
              </a:rPr>
              <a:t>aplicação</a:t>
            </a:r>
            <a:r>
              <a:rPr lang="pt-br" dirty="0"/>
              <a:t> como um consumidor e prestador de serviços. Projete e desenvolva a </a:t>
            </a:r>
            <a:r>
              <a:rPr lang="pt-br" dirty="0">
                <a:solidFill>
                  <a:srgbClr val="000000"/>
                </a:solidFill>
              </a:rPr>
              <a:t>aplicação</a:t>
            </a:r>
            <a:r>
              <a:rPr lang="pt-br" dirty="0"/>
              <a:t> como componentes granulares (microsserviços) que podem ser entregues e escalados de maneira independente.</a:t>
            </a:r>
          </a:p>
          <a:p>
            <a:pPr marR="0" algn="l" defTabSz="457200" rtl="0" eaLnBrk="1" fontAlgn="auto" latinLnBrk="0" hangingPunct="1">
              <a:lnSpc>
                <a:spcPct val="100000"/>
              </a:lnSpc>
              <a:spcBef>
                <a:spcPts val="0"/>
              </a:spcBef>
              <a:spcAft>
                <a:spcPts val="0"/>
              </a:spcAft>
              <a:buClrTx/>
              <a:buSzTx/>
              <a:tabLst/>
              <a:defRPr/>
            </a:pPr>
            <a:endParaRPr lang="en-US" sz="800" dirty="0"/>
          </a:p>
          <a:p>
            <a:pPr rtl="0"/>
            <a:r>
              <a:rPr lang="pt-br" b="1" dirty="0">
                <a:latin typeface="Calibri" panose="020F0502020204030204" pitchFamily="34" charset="0"/>
              </a:rPr>
              <a:t>Arquitete para ter resiliência. </a:t>
            </a:r>
            <a:r>
              <a:rPr lang="pt-br" dirty="0"/>
              <a:t>Projete sua </a:t>
            </a:r>
            <a:r>
              <a:rPr lang="pt-br" dirty="0">
                <a:solidFill>
                  <a:srgbClr val="000000"/>
                </a:solidFill>
              </a:rPr>
              <a:t>aplicação</a:t>
            </a:r>
            <a:r>
              <a:rPr lang="pt-br" dirty="0"/>
              <a:t> para que possa reagir de modo fácil e rápido a picos de volume ou falhas inesperadas. Veja a seguir exemplos de arquitetura para resiliência:</a:t>
            </a:r>
          </a:p>
          <a:p>
            <a:pPr marL="341313" indent="-165100" rtl="0">
              <a:buFont typeface="Arial" panose="020B0604020202020204" pitchFamily="34" charset="0"/>
              <a:buChar char="•"/>
            </a:pPr>
            <a:r>
              <a:rPr lang="pt-br" dirty="0"/>
              <a:t>Você pode configurar seus servidores para escalar automaticamente com base no número de </a:t>
            </a:r>
            <a:r>
              <a:rPr lang="pt-br" dirty="0">
                <a:solidFill>
                  <a:srgbClr val="000000"/>
                </a:solidFill>
              </a:rPr>
              <a:t>usuários</a:t>
            </a:r>
            <a:r>
              <a:rPr lang="pt-br" dirty="0"/>
              <a:t> que visitam seu </a:t>
            </a:r>
            <a:r>
              <a:rPr lang="pt-br" dirty="0">
                <a:solidFill>
                  <a:srgbClr val="000000"/>
                </a:solidFill>
              </a:rPr>
              <a:t>aplicativo</a:t>
            </a:r>
            <a:r>
              <a:rPr lang="pt-br" dirty="0"/>
              <a:t> simultaneamente. </a:t>
            </a:r>
            <a:r>
              <a:rPr lang="pt-br" dirty="0">
                <a:solidFill>
                  <a:srgbClr val="000000"/>
                </a:solidFill>
              </a:rPr>
              <a:t>A escalabilidade automática</a:t>
            </a:r>
            <a:r>
              <a:rPr lang="pt-br" dirty="0"/>
              <a:t> </a:t>
            </a:r>
            <a:r>
              <a:rPr lang="pt-br" dirty="0">
                <a:solidFill>
                  <a:srgbClr val="000000"/>
                </a:solidFill>
              </a:rPr>
              <a:t>permitiria</a:t>
            </a:r>
            <a:r>
              <a:rPr lang="pt-br" dirty="0"/>
              <a:t> que o </a:t>
            </a:r>
            <a:r>
              <a:rPr lang="pt-br" dirty="0">
                <a:solidFill>
                  <a:srgbClr val="000000"/>
                </a:solidFill>
              </a:rPr>
              <a:t>aplicativo</a:t>
            </a:r>
            <a:r>
              <a:rPr lang="pt-br" dirty="0"/>
              <a:t> gerenciasse um aumento de volume durante uma liquidação ou promoção e voltasse aos níveis operacionais normais quando a liquidação terminasse.</a:t>
            </a:r>
          </a:p>
          <a:p>
            <a:pPr marL="341313" indent="-165100" rtl="0">
              <a:buFont typeface="Arial" panose="020B0604020202020204" pitchFamily="34" charset="0"/>
              <a:buChar char="•"/>
            </a:pPr>
            <a:r>
              <a:rPr lang="pt-br" dirty="0"/>
              <a:t>Você pode configurar um cluster de nós para que, quando um nó falhar, outro nó </a:t>
            </a:r>
            <a:r>
              <a:rPr lang="pt-br" dirty="0">
                <a:solidFill>
                  <a:srgbClr val="000000"/>
                </a:solidFill>
              </a:rPr>
              <a:t>colete</a:t>
            </a:r>
            <a:r>
              <a:rPr lang="pt-br" dirty="0"/>
              <a:t> automaticamente todo o tráfego.</a:t>
            </a:r>
          </a:p>
          <a:p>
            <a:pPr marL="341313" indent="-165100" rtl="0">
              <a:buFont typeface="Arial" panose="020B0604020202020204" pitchFamily="34" charset="0"/>
              <a:buChar char="•"/>
            </a:pPr>
            <a:r>
              <a:rPr lang="pt-br" dirty="0"/>
              <a:t>Você pode considerar a configuração de réplicas de leitura para seu banco de dados. Isso </a:t>
            </a:r>
            <a:r>
              <a:rPr lang="pt-br" dirty="0">
                <a:solidFill>
                  <a:srgbClr val="000000"/>
                </a:solidFill>
              </a:rPr>
              <a:t>desviará</a:t>
            </a:r>
            <a:r>
              <a:rPr lang="pt-br" dirty="0"/>
              <a:t> cargas de trabalho com uso intensivo de leitura de sua instância de banco de dados principal e fornecerá uma </a:t>
            </a:r>
            <a:r>
              <a:rPr lang="pt-br" dirty="0">
                <a:solidFill>
                  <a:srgbClr val="000000"/>
                </a:solidFill>
              </a:rPr>
              <a:t>taxa de transferência melhor</a:t>
            </a:r>
            <a:r>
              <a:rPr lang="pt-br" dirty="0"/>
              <a:t> para operações de gravação.</a:t>
            </a:r>
            <a:r>
              <a:rPr lang="en-US" dirty="0"/>
              <a:t/>
            </a:r>
            <a:br>
              <a:rPr lang="en-US" dirty="0"/>
            </a:br>
            <a:endParaRPr lang="en-US" sz="800" dirty="0"/>
          </a:p>
          <a:p>
            <a:pPr rtl="0"/>
            <a:r>
              <a:rPr lang="pt-br" b="1" dirty="0">
                <a:latin typeface="Calibri" panose="020F0502020204030204" pitchFamily="34" charset="0"/>
              </a:rPr>
              <a:t>Design à prova de falhas. </a:t>
            </a:r>
            <a:r>
              <a:rPr lang="pt-br" dirty="0"/>
              <a:t>Em um aumento inesperado da atividade, os serviços podem ficar </a:t>
            </a:r>
            <a:r>
              <a:rPr lang="pt-br" dirty="0">
                <a:solidFill>
                  <a:srgbClr val="000000"/>
                </a:solidFill>
              </a:rPr>
              <a:t>completamente indisponíveis</a:t>
            </a:r>
            <a:r>
              <a:rPr lang="pt-br" dirty="0"/>
              <a:t> ou podem mostrar </a:t>
            </a:r>
            <a:r>
              <a:rPr lang="pt-br" dirty="0">
                <a:solidFill>
                  <a:srgbClr val="000000"/>
                </a:solidFill>
              </a:rPr>
              <a:t>maior latência</a:t>
            </a:r>
            <a:r>
              <a:rPr lang="pt-br" dirty="0"/>
              <a:t>. Projete </a:t>
            </a:r>
            <a:r>
              <a:rPr lang="pt-br" dirty="0">
                <a:solidFill>
                  <a:srgbClr val="000000"/>
                </a:solidFill>
              </a:rPr>
              <a:t>aplicações</a:t>
            </a:r>
            <a:r>
              <a:rPr lang="pt-br" dirty="0"/>
              <a:t> para lidar com falhas e sobreviver a elas. Busque exceções de serviço e as processe adequadamente. </a:t>
            </a:r>
            <a:r>
              <a:rPr lang="pt-br" dirty="0">
                <a:solidFill>
                  <a:srgbClr val="000000"/>
                </a:solidFill>
              </a:rPr>
              <a:t>Se o serviço falhar</a:t>
            </a:r>
            <a:r>
              <a:rPr lang="pt-br" dirty="0"/>
              <a:t>, sua </a:t>
            </a:r>
            <a:r>
              <a:rPr lang="pt-br" dirty="0">
                <a:solidFill>
                  <a:srgbClr val="000000"/>
                </a:solidFill>
              </a:rPr>
              <a:t>aplicação</a:t>
            </a:r>
            <a:r>
              <a:rPr lang="pt-br" dirty="0"/>
              <a:t> pode registrar a falha e tentar novamente </a:t>
            </a:r>
            <a:r>
              <a:rPr lang="pt-br" dirty="0">
                <a:solidFill>
                  <a:srgbClr val="000000"/>
                </a:solidFill>
              </a:rPr>
              <a:t>mais tarde</a:t>
            </a:r>
            <a:r>
              <a:rPr lang="pt-br" dirty="0"/>
              <a:t>. Se o serviço estiver lento para responder, sua </a:t>
            </a:r>
            <a:r>
              <a:rPr lang="pt-br" dirty="0">
                <a:solidFill>
                  <a:srgbClr val="000000"/>
                </a:solidFill>
              </a:rPr>
              <a:t>aplicação</a:t>
            </a:r>
            <a:r>
              <a:rPr lang="pt-br" dirty="0"/>
              <a:t> poderá tentar novamente usando um algoritmo de recuo exponencial: ele tentará novamente depois de aumentar o tempo entre as tentativas. Por exemplo, ele tenta novamente após dois segundos e, em seguida, tenta novamente após quatro segundos e assim por diante. Essa abordagem tenta alcançar o serviço sem sobrecarregá-lo com solicitações repetidas e com o potencial de agravar o problema de latência.</a:t>
            </a:r>
          </a:p>
          <a:p>
            <a:pPr marL="171450" indent="-171450" rtl="0">
              <a:buFont typeface="Arial" panose="020B0604020202020204" pitchFamily="34" charset="0"/>
              <a:buChar char="•"/>
            </a:pPr>
            <a:endParaRPr lang="en-US" sz="800" dirty="0"/>
          </a:p>
          <a:p>
            <a:pPr rtl="0"/>
            <a:r>
              <a:rPr lang="pt-br" b="1" dirty="0"/>
              <a:t>Registre métricas e monitore a performance.</a:t>
            </a:r>
            <a:r>
              <a:rPr lang="pt-br" dirty="0"/>
              <a:t> Incorpore a </a:t>
            </a:r>
            <a:r>
              <a:rPr lang="pt-br" dirty="0">
                <a:solidFill>
                  <a:srgbClr val="000000"/>
                </a:solidFill>
              </a:rPr>
              <a:t>instrumentação</a:t>
            </a:r>
            <a:r>
              <a:rPr lang="pt-br" dirty="0"/>
              <a:t> em todos os seus serviços, registre métricas e falhas de uso e monitore a performance. A medição, o registro e o monitoramento da performance </a:t>
            </a:r>
            <a:r>
              <a:rPr lang="pt-br" dirty="0">
                <a:solidFill>
                  <a:srgbClr val="000000"/>
                </a:solidFill>
              </a:rPr>
              <a:t>são</a:t>
            </a:r>
            <a:r>
              <a:rPr lang="pt-br" dirty="0"/>
              <a:t> essenciais para a criação de uma </a:t>
            </a:r>
            <a:r>
              <a:rPr lang="pt-br" dirty="0">
                <a:solidFill>
                  <a:srgbClr val="000000"/>
                </a:solidFill>
              </a:rPr>
              <a:t>aplicação</a:t>
            </a:r>
            <a:r>
              <a:rPr lang="pt-br" dirty="0"/>
              <a:t> de alta performance.</a:t>
            </a:r>
          </a:p>
          <a:p>
            <a:pPr rtl="0"/>
            <a:endParaRPr lang="en-US" sz="800" dirty="0"/>
          </a:p>
          <a:p>
            <a:pPr rtl="0"/>
            <a:r>
              <a:rPr lang="pt-br" b="1" dirty="0"/>
              <a:t>Implemente um modelo forte de DevOps.</a:t>
            </a:r>
            <a:r>
              <a:rPr lang="pt-br" dirty="0"/>
              <a:t> </a:t>
            </a:r>
            <a:r>
              <a:rPr lang="pt-br" dirty="0">
                <a:solidFill>
                  <a:srgbClr val="000000"/>
                </a:solidFill>
              </a:rPr>
              <a:t>Operacionalize</a:t>
            </a:r>
            <a:r>
              <a:rPr lang="pt-br" dirty="0"/>
              <a:t> o processo de desenvolvimento e implantação para sua </a:t>
            </a:r>
            <a:r>
              <a:rPr lang="pt-br" dirty="0">
                <a:solidFill>
                  <a:srgbClr val="000000"/>
                </a:solidFill>
              </a:rPr>
              <a:t>aplicação</a:t>
            </a:r>
            <a:r>
              <a:rPr lang="pt-br" dirty="0"/>
              <a:t>. Desenvolva um processo de compilação modular, automatizado e </a:t>
            </a:r>
            <a:r>
              <a:rPr lang="pt-br" dirty="0">
                <a:solidFill>
                  <a:srgbClr val="000000"/>
                </a:solidFill>
              </a:rPr>
              <a:t>contínuo</a:t>
            </a:r>
            <a:r>
              <a:rPr lang="pt-br" dirty="0"/>
              <a:t>. </a:t>
            </a:r>
            <a:r>
              <a:rPr lang="pt-br" dirty="0">
                <a:solidFill>
                  <a:srgbClr val="000000"/>
                </a:solidFill>
              </a:rPr>
              <a:t>Garanta</a:t>
            </a:r>
            <a:r>
              <a:rPr lang="pt-br" dirty="0"/>
              <a:t> a consistência nos ambientes de desenvolvimento, preparação e produção. Configure scripts ou use ferramentas robustas para configurar seus ambientes de forma consistente. Um modelo sólido de DevOps </a:t>
            </a:r>
            <a:r>
              <a:rPr lang="pt-br" dirty="0">
                <a:solidFill>
                  <a:srgbClr val="000000"/>
                </a:solidFill>
              </a:rPr>
              <a:t>ajuda</a:t>
            </a:r>
            <a:r>
              <a:rPr lang="pt-br" dirty="0"/>
              <a:t> você a </a:t>
            </a:r>
            <a:r>
              <a:rPr lang="pt-br" dirty="0">
                <a:solidFill>
                  <a:srgbClr val="000000"/>
                </a:solidFill>
              </a:rPr>
              <a:t>desenvolver e entregar</a:t>
            </a:r>
            <a:r>
              <a:rPr lang="pt-br" dirty="0"/>
              <a:t> atualizações de forma rápida e impecável.</a:t>
            </a:r>
          </a:p>
          <a:p>
            <a:pPr rtl="0"/>
            <a:endParaRPr lang="en-US" sz="800" dirty="0"/>
          </a:p>
          <a:p>
            <a:pPr rtl="0"/>
            <a:r>
              <a:rPr lang="pt-br" b="1" dirty="0"/>
              <a:t>Esteja ciente das restrições regulatórias e de segurança.</a:t>
            </a:r>
            <a:r>
              <a:rPr lang="pt-br" dirty="0"/>
              <a:t> As restrições regulatórias e de segurança. podem variar de acordo com o local. Essas restrições podem afetar o projeto e a implementação da </a:t>
            </a:r>
            <a:r>
              <a:rPr lang="pt-br" dirty="0">
                <a:solidFill>
                  <a:srgbClr val="000000"/>
                </a:solidFill>
              </a:rPr>
              <a:t>aplicação</a:t>
            </a:r>
            <a:r>
              <a:rPr lang="pt-br" dirty="0"/>
              <a:t> além de restringir onde os dados confidenciais podem ser armazenados. Talvez você não consiga usar determinados serviços </a:t>
            </a:r>
            <a:r>
              <a:rPr lang="pt-br" dirty="0">
                <a:solidFill>
                  <a:srgbClr val="000000"/>
                </a:solidFill>
              </a:rPr>
              <a:t>se</a:t>
            </a:r>
            <a:r>
              <a:rPr lang="pt-br" dirty="0"/>
              <a:t> eles não estiverem disponíveis em uma região AWS específica. As restrições regulatórias podem impedir que você use o serviço em uma região AWS diferente. Esteja ciente das restrições regulatórias e de segurança que se aplicam à sua empresa. Entre os exemplos de restrições regulatórias e de segurança estão:</a:t>
            </a:r>
          </a:p>
          <a:p>
            <a:pPr marL="338328" indent="-164592" rtl="0">
              <a:buFont typeface="Arial" panose="020B0604020202020204" pitchFamily="34" charset="0"/>
              <a:buChar char="•"/>
            </a:pPr>
            <a:r>
              <a:rPr lang="pt-br" dirty="0"/>
              <a:t>O Federal Information Processing Standard (FIPS) especifica os requisitos de segurança para módulos de criptografia que protegem </a:t>
            </a:r>
            <a:r>
              <a:rPr lang="pt-br" dirty="0">
                <a:solidFill>
                  <a:srgbClr val="000000"/>
                </a:solidFill>
              </a:rPr>
              <a:t>informações confidenciais</a:t>
            </a:r>
            <a:r>
              <a:rPr lang="pt-br" dirty="0"/>
              <a:t>.</a:t>
            </a:r>
          </a:p>
          <a:p>
            <a:pPr marL="338328" indent="-164592" rtl="0">
              <a:buFont typeface="Arial" panose="020B0604020202020204" pitchFamily="34" charset="0"/>
              <a:buChar char="•"/>
            </a:pPr>
            <a:r>
              <a:rPr lang="pt-br" dirty="0"/>
              <a:t>A Health Insurance Portability and Accountability Act (HIPAA - Lei de portabilidade e responsabilidade de seguros de saúde) inclui disposições para proteger a segurança e a privacidade das Protected Health Information (PHI - Informações protegidas de saúde). As </a:t>
            </a:r>
            <a:r>
              <a:rPr lang="pt-br" dirty="0">
                <a:solidFill>
                  <a:srgbClr val="000000"/>
                </a:solidFill>
              </a:rPr>
              <a:t>PHI</a:t>
            </a:r>
            <a:r>
              <a:rPr lang="pt-br" dirty="0"/>
              <a:t> incluem </a:t>
            </a:r>
            <a:r>
              <a:rPr lang="pt-br" dirty="0">
                <a:solidFill>
                  <a:srgbClr val="000000"/>
                </a:solidFill>
              </a:rPr>
              <a:t>um conjunto de dados relacionados à saúde identificáveis pessoalmente, de informações de seguro e cobrança a dados de diagnóstico, dados de tratamentos clínicos e resultados de laboratórios, como imagens e resultados de exames</a:t>
            </a:r>
            <a:r>
              <a:rPr lang="pt-br" dirty="0"/>
              <a:t>.</a:t>
            </a:r>
          </a:p>
          <a:p>
            <a:pPr marL="338328" indent="-164592" rtl="0">
              <a:buFont typeface="Arial" panose="020B0604020202020204" pitchFamily="34" charset="0"/>
              <a:buChar char="•"/>
            </a:pPr>
            <a:r>
              <a:rPr lang="pt-br" dirty="0"/>
              <a:t>A EU Data Protection Directive (Diretiva de proteção de dados da UE) refere-se à diretiva sobre a proteção de indivíduos com relação ao processamento de dados pessoais e sobre a </a:t>
            </a:r>
            <a:r>
              <a:rPr lang="pt-br" dirty="0">
                <a:solidFill>
                  <a:srgbClr val="000000"/>
                </a:solidFill>
              </a:rPr>
              <a:t>livre</a:t>
            </a:r>
            <a:r>
              <a:rPr lang="pt-br" dirty="0"/>
              <a:t> movimentação desses dados.</a:t>
            </a:r>
          </a:p>
          <a:p>
            <a:pPr marL="176213" rtl="0">
              <a:defRPr/>
            </a:pPr>
            <a:r>
              <a:rPr lang="pt-br" dirty="0"/>
              <a:t>Para obter mais informações, acesse: </a:t>
            </a:r>
            <a:r>
              <a:rPr lang="pt-br" dirty="0">
                <a:hlinkClick r:id="rId3"/>
              </a:rPr>
              <a:t>https://aws.amazon.com/compliance/</a:t>
            </a:r>
            <a:r>
              <a:rPr lang="pt-br" dirty="0"/>
              <a:t>.</a:t>
            </a:r>
          </a:p>
          <a:p>
            <a:pPr marL="4763" marR="0" algn="l" defTabSz="457200" rtl="0" eaLnBrk="1" fontAlgn="auto" latinLnBrk="0" hangingPunct="1">
              <a:lnSpc>
                <a:spcPct val="100000"/>
              </a:lnSpc>
              <a:spcBef>
                <a:spcPts val="0"/>
              </a:spcBef>
              <a:spcAft>
                <a:spcPts val="0"/>
              </a:spcAft>
              <a:buClrTx/>
              <a:buSzTx/>
              <a:tabLst/>
              <a:defRPr/>
            </a:pPr>
            <a:endParaRPr lang="en-US" sz="800" dirty="0"/>
          </a:p>
          <a:p>
            <a:pPr marL="4763" marR="0" algn="l" defTabSz="457200" rtl="0" eaLnBrk="1" fontAlgn="auto" latinLnBrk="0" hangingPunct="1">
              <a:lnSpc>
                <a:spcPct val="100000"/>
              </a:lnSpc>
              <a:spcBef>
                <a:spcPts val="0"/>
              </a:spcBef>
              <a:spcAft>
                <a:spcPts val="0"/>
              </a:spcAft>
              <a:buClrTx/>
              <a:buSzTx/>
              <a:tabLst/>
              <a:defRPr/>
            </a:pPr>
            <a:r>
              <a:rPr lang="pt-br" b="1" dirty="0"/>
              <a:t>Implemente a segurança em todas as camadas (infraestrutura, </a:t>
            </a:r>
            <a:r>
              <a:rPr lang="pt-br" b="1" dirty="0">
                <a:solidFill>
                  <a:srgbClr val="000000"/>
                </a:solidFill>
              </a:rPr>
              <a:t>aplicação</a:t>
            </a:r>
            <a:r>
              <a:rPr lang="pt-br" b="1" dirty="0"/>
              <a:t>, dados em trânsito e em repouso, </a:t>
            </a:r>
            <a:r>
              <a:rPr lang="pt-br" dirty="0"/>
              <a:t>autenticação e autorização </a:t>
            </a:r>
            <a:r>
              <a:rPr lang="pt-br" b="1" dirty="0">
                <a:solidFill>
                  <a:srgbClr val="000000"/>
                </a:solidFill>
              </a:rPr>
              <a:t>do usuário</a:t>
            </a:r>
            <a:r>
              <a:rPr lang="pt-br" b="1" dirty="0"/>
              <a:t>). </a:t>
            </a:r>
            <a:r>
              <a:rPr lang="pt-br" dirty="0"/>
              <a:t>A responsabilidade pela segurança é compartilhada entre você e a AWS. É sua responsabilidade proteger a rede, a </a:t>
            </a:r>
            <a:r>
              <a:rPr lang="pt-br" dirty="0">
                <a:solidFill>
                  <a:srgbClr val="000000"/>
                </a:solidFill>
              </a:rPr>
              <a:t>aplicação </a:t>
            </a:r>
            <a:r>
              <a:rPr lang="pt-br" dirty="0"/>
              <a:t>e os dados em trânsito e em repouso, bem como controlar o acesso à </a:t>
            </a:r>
            <a:r>
              <a:rPr lang="pt-br" dirty="0">
                <a:solidFill>
                  <a:srgbClr val="000000"/>
                </a:solidFill>
              </a:rPr>
              <a:t>aplicação</a:t>
            </a:r>
            <a:r>
              <a:rPr lang="pt-br" dirty="0"/>
              <a:t>.</a:t>
            </a:r>
          </a:p>
          <a:p>
            <a:pPr marL="171450" indent="-171450" rtl="0">
              <a:buFont typeface="Arial" panose="020B0604020202020204" pitchFamily="34" charset="0"/>
              <a:buChar char="•"/>
            </a:pPr>
            <a:endParaRPr lang="en-US" dirty="0"/>
          </a:p>
          <a:p>
            <a:pPr rtl="0"/>
            <a:endParaRPr lang="en-US" dirty="0"/>
          </a:p>
          <a:p>
            <a:pPr rtl="0"/>
            <a:endParaRPr lang="en-US" dirty="0"/>
          </a:p>
          <a:p>
            <a:pPr rtl="0"/>
            <a:endParaRPr lang="en-US" dirty="0"/>
          </a:p>
        </p:txBody>
      </p:sp>
    </p:spTree>
    <p:extLst>
      <p:ext uri="{BB962C8B-B14F-4D97-AF65-F5344CB8AC3E}">
        <p14:creationId xmlns:p14="http://schemas.microsoft.com/office/powerpoint/2010/main" val="22052122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4039115"/>
          </a:xfrm>
        </p:spPr>
        <p:txBody>
          <a:bodyPr rtlCol="0"/>
          <a:lstStyle/>
          <a:p>
            <a:pPr rtl="0"/>
            <a:r>
              <a:rPr lang="pt-br" sz="1200" b="0" i="0" kern="1200" dirty="0">
                <a:solidFill>
                  <a:schemeClr val="tx1"/>
                </a:solidFill>
                <a:effectLst/>
                <a:latin typeface="+mn-lt"/>
                <a:ea typeface="+mn-ea"/>
                <a:cs typeface="+mn-cs"/>
              </a:rPr>
              <a:t>Para usar o AWS SDK para Java a fim de acessar a AWS, você </a:t>
            </a:r>
            <a:r>
              <a:rPr lang="pt-br" sz="1200" b="0" i="0" kern="1200" dirty="0">
                <a:solidFill>
                  <a:srgbClr val="000000"/>
                </a:solidFill>
                <a:effectLst/>
                <a:latin typeface="+mn-lt"/>
                <a:ea typeface="+mn-ea"/>
                <a:cs typeface="+mn-cs"/>
              </a:rPr>
              <a:t>precisará </a:t>
            </a:r>
            <a:r>
              <a:rPr lang="pt-br" sz="1200" b="0" i="0" kern="1200" dirty="0">
                <a:solidFill>
                  <a:schemeClr val="tx1"/>
                </a:solidFill>
                <a:effectLst/>
                <a:latin typeface="+mn-lt"/>
                <a:ea typeface="+mn-ea"/>
                <a:cs typeface="+mn-cs"/>
              </a:rPr>
              <a:t>de uma conta e de credenciais da AWS. Para aumentar a segurança da conta da AWS, recomendamos usar um </a:t>
            </a:r>
            <a:r>
              <a:rPr lang="pt-br" sz="1200" b="0" i="1" kern="1200" dirty="0">
                <a:solidFill>
                  <a:schemeClr val="tx1"/>
                </a:solidFill>
                <a:effectLst/>
                <a:latin typeface="+mn-lt"/>
                <a:ea typeface="+mn-ea"/>
                <a:cs typeface="+mn-cs"/>
              </a:rPr>
              <a:t>usuário do IAM</a:t>
            </a:r>
            <a:r>
              <a:rPr lang="pt-br" sz="1200" b="0" i="0" kern="1200" dirty="0">
                <a:solidFill>
                  <a:schemeClr val="tx1"/>
                </a:solidFill>
                <a:effectLst/>
                <a:latin typeface="+mn-lt"/>
                <a:ea typeface="+mn-ea"/>
                <a:cs typeface="+mn-cs"/>
              </a:rPr>
              <a:t> para fornecer credenciais de acesso, em vez de usar as credenciais</a:t>
            </a:r>
            <a:r>
              <a:rPr lang="pt-br" sz="1200" b="0" i="0" kern="1200" dirty="0">
                <a:solidFill>
                  <a:srgbClr val="000000"/>
                </a:solidFill>
                <a:effectLst/>
                <a:latin typeface="+mn-lt"/>
                <a:ea typeface="+mn-ea"/>
                <a:cs typeface="+mn-cs"/>
              </a:rPr>
              <a:t> de sua conta</a:t>
            </a:r>
            <a:r>
              <a:rPr lang="pt-br" sz="1200" b="0" i="0" kern="1200" dirty="0">
                <a:solidFill>
                  <a:schemeClr val="tx1"/>
                </a:solidFill>
                <a:effectLst/>
                <a:latin typeface="+mn-lt"/>
                <a:ea typeface="+mn-ea"/>
                <a:cs typeface="+mn-cs"/>
              </a:rPr>
              <a:t> da AWS.</a:t>
            </a:r>
          </a:p>
          <a:p>
            <a:pPr rtl="0"/>
            <a:endParaRPr lang="en-US" sz="1200" b="0" i="0" kern="1200" dirty="0">
              <a:solidFill>
                <a:schemeClr val="tx1"/>
              </a:solidFill>
              <a:effectLst/>
              <a:latin typeface="+mn-lt"/>
              <a:ea typeface="+mn-ea"/>
              <a:cs typeface="+mn-cs"/>
            </a:endParaRPr>
          </a:p>
          <a:p>
            <a:pPr rtl="0"/>
            <a:r>
              <a:rPr lang="pt-br" dirty="0"/>
              <a:t>O IAM permite criar e gerenciar </a:t>
            </a:r>
            <a:r>
              <a:rPr lang="pt-br" dirty="0">
                <a:solidFill>
                  <a:srgbClr val="000000"/>
                </a:solidFill>
              </a:rPr>
              <a:t>usuários</a:t>
            </a:r>
            <a:r>
              <a:rPr lang="pt-br" dirty="0"/>
              <a:t> e grupos da AWS. Com o IAM, você pode configurar funções e políticas para controlar o acesso aos serviços da AWS. O IAM também permite a </a:t>
            </a:r>
            <a:r>
              <a:rPr lang="pt-br" dirty="0">
                <a:solidFill>
                  <a:srgbClr val="000000"/>
                </a:solidFill>
              </a:rPr>
              <a:t>federação de identidades</a:t>
            </a:r>
            <a:r>
              <a:rPr lang="pt-br" dirty="0"/>
              <a:t> entre o diretório corporativo e os serviços da AWS.</a:t>
            </a:r>
          </a:p>
          <a:p>
            <a:pPr rtl="0"/>
            <a:endParaRPr lang="en-US" dirty="0"/>
          </a:p>
          <a:p>
            <a:pPr rtl="0"/>
            <a:r>
              <a:rPr lang="pt-br" dirty="0"/>
              <a:t>Por exemplo, você pode configurar uma conta de </a:t>
            </a:r>
            <a:r>
              <a:rPr lang="pt-br" dirty="0">
                <a:solidFill>
                  <a:srgbClr val="000000"/>
                </a:solidFill>
              </a:rPr>
              <a:t>usuário</a:t>
            </a:r>
            <a:r>
              <a:rPr lang="pt-br" dirty="0"/>
              <a:t> para cada desenvolvedor em sua organização. Cada </a:t>
            </a:r>
            <a:r>
              <a:rPr lang="pt-br" dirty="0">
                <a:solidFill>
                  <a:srgbClr val="000000"/>
                </a:solidFill>
              </a:rPr>
              <a:t>usuário</a:t>
            </a:r>
            <a:r>
              <a:rPr lang="pt-br" dirty="0"/>
              <a:t> tem credenciais que devem usar para acessar os serviços da AWS. Você pode criar uma função do IAM para desenvolvedores e associar a função de desenvolvedor a cada conta de </a:t>
            </a:r>
            <a:r>
              <a:rPr lang="pt-br" dirty="0">
                <a:solidFill>
                  <a:srgbClr val="000000"/>
                </a:solidFill>
              </a:rPr>
              <a:t>usuário</a:t>
            </a:r>
            <a:r>
              <a:rPr lang="pt-br" dirty="0"/>
              <a:t> de desenvolvedor. Configure a função de desenvolvedor com políticas que controlam os serviços e operações aos quais a função tem acesso.</a:t>
            </a:r>
          </a:p>
          <a:p>
            <a:pPr rtl="0"/>
            <a:endParaRPr lang="en-US" baseline="0" dirty="0"/>
          </a:p>
          <a:p>
            <a:pPr rtl="0"/>
            <a:r>
              <a:rPr lang="pt-br" sz="1200" b="0" i="0" kern="1200" dirty="0">
                <a:solidFill>
                  <a:schemeClr val="tx1"/>
                </a:solidFill>
                <a:effectLst/>
              </a:rPr>
              <a:t>Ao criar políticas do IAM, siga o princípio do </a:t>
            </a:r>
            <a:r>
              <a:rPr lang="pt-br" sz="1200" b="0" i="1" kern="1200" dirty="0">
                <a:solidFill>
                  <a:schemeClr val="tx1"/>
                </a:solidFill>
                <a:effectLst/>
              </a:rPr>
              <a:t>privilégio mínimo </a:t>
            </a:r>
            <a:r>
              <a:rPr lang="pt-br" sz="1200" b="0" i="0" kern="1200" dirty="0">
                <a:solidFill>
                  <a:schemeClr val="tx1"/>
                </a:solidFill>
                <a:effectLst/>
              </a:rPr>
              <a:t>— ou seja, conceder apenas as permissões necessárias para executar uma tarefa. Determine o que os </a:t>
            </a:r>
            <a:r>
              <a:rPr lang="pt-br" sz="1200" b="0" i="0" kern="1200" dirty="0">
                <a:solidFill>
                  <a:srgbClr val="000000"/>
                </a:solidFill>
                <a:effectLst/>
              </a:rPr>
              <a:t>usuários</a:t>
            </a:r>
            <a:r>
              <a:rPr lang="pt-br" sz="1200" b="0" i="0" kern="1200" dirty="0">
                <a:solidFill>
                  <a:schemeClr val="tx1"/>
                </a:solidFill>
                <a:effectLst/>
              </a:rPr>
              <a:t> </a:t>
            </a:r>
            <a:r>
              <a:rPr lang="pt-br" sz="1200" b="0" i="0" kern="1200" dirty="0">
                <a:solidFill>
                  <a:srgbClr val="000000"/>
                </a:solidFill>
                <a:effectLst/>
              </a:rPr>
              <a:t>precisam</a:t>
            </a:r>
            <a:r>
              <a:rPr lang="pt-br" sz="1200" b="0" i="0" kern="1200" dirty="0">
                <a:solidFill>
                  <a:schemeClr val="tx1"/>
                </a:solidFill>
                <a:effectLst/>
              </a:rPr>
              <a:t> fazer e crie políticas que permitam </a:t>
            </a:r>
            <a:r>
              <a:rPr lang="pt-br" sz="1200" b="0" i="0" kern="1200" dirty="0">
                <a:solidFill>
                  <a:srgbClr val="000000"/>
                </a:solidFill>
                <a:effectLst/>
              </a:rPr>
              <a:t>a esses usuários</a:t>
            </a:r>
            <a:r>
              <a:rPr lang="pt-br" sz="1200" b="0" i="0" kern="1200" dirty="0">
                <a:solidFill>
                  <a:schemeClr val="tx1"/>
                </a:solidFill>
                <a:effectLst/>
              </a:rPr>
              <a:t> executarem </a:t>
            </a:r>
            <a:r>
              <a:rPr lang="pt-br" sz="1200" b="0" i="1" kern="1200" dirty="0">
                <a:solidFill>
                  <a:schemeClr val="tx1"/>
                </a:solidFill>
                <a:effectLst/>
              </a:rPr>
              <a:t>apenas</a:t>
            </a:r>
            <a:r>
              <a:rPr lang="pt-br" sz="1200" b="0" i="0" kern="1200" dirty="0">
                <a:solidFill>
                  <a:schemeClr val="tx1"/>
                </a:solidFill>
                <a:effectLst/>
              </a:rPr>
              <a:t> essas tarefas.</a:t>
            </a:r>
            <a:endParaRPr lang="en-US" dirty="0"/>
          </a:p>
          <a:p>
            <a:pPr rtl="0"/>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Uma função tem políticas que concedem acesso a serviços e operações específicos.</a:t>
            </a:r>
          </a:p>
          <a:p>
            <a:pPr rtl="0"/>
            <a:endParaRPr lang="en-US" dirty="0"/>
          </a:p>
        </p:txBody>
      </p:sp>
    </p:spTree>
    <p:extLst>
      <p:ext uri="{BB962C8B-B14F-4D97-AF65-F5344CB8AC3E}">
        <p14:creationId xmlns:p14="http://schemas.microsoft.com/office/powerpoint/2010/main" val="15693167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3421278"/>
          </a:xfrm>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Você pode usar diversas formas para acessar os serviços e recursos da AWS. </a:t>
            </a:r>
            <a:r>
              <a:rPr lang="pt-br" sz="1200" dirty="0">
                <a:latin typeface="+mn-lt"/>
              </a:rPr>
              <a:t>Os quatro métodos foram criados em uma API semelhante à REST comum, que serve como base para a AWS. </a:t>
            </a:r>
          </a:p>
          <a:p>
            <a:pPr marL="171450" indent="-171450" rtl="0">
              <a:buFont typeface="Arial" panose="020B0604020202020204" pitchFamily="34" charset="0"/>
              <a:buChar char="•"/>
            </a:pPr>
            <a:r>
              <a:rPr lang="pt-br" sz="1200" b="1" dirty="0">
                <a:latin typeface="+mn-lt"/>
              </a:rPr>
              <a:t>Console de Gerenciamento da AWS</a:t>
            </a:r>
            <a:r>
              <a:rPr lang="pt-br" sz="1200" dirty="0">
                <a:latin typeface="+mn-lt"/>
              </a:rPr>
              <a:t> — O console oferece uma interface gráfica avançada para a maioria dos recursos oferecidos pela AWS. (Observação: de tempos em tempos, novos recursos podem não ter todas as suas capacidades disponíveis no console quando o recurso é inicialmente</a:t>
            </a:r>
            <a:r>
              <a:rPr lang="pt-br" sz="1200" dirty="0">
                <a:solidFill>
                  <a:srgbClr val="000000"/>
                </a:solidFill>
                <a:latin typeface="+mn-lt"/>
              </a:rPr>
              <a:t> lançado</a:t>
            </a:r>
            <a:r>
              <a:rPr lang="pt-br" sz="1200" dirty="0">
                <a:latin typeface="+mn-lt"/>
              </a:rPr>
              <a:t>.) </a:t>
            </a:r>
          </a:p>
          <a:p>
            <a:pPr marL="171450" indent="-171450" rtl="0">
              <a:buFont typeface="Arial" panose="020B0604020202020204" pitchFamily="34" charset="0"/>
              <a:buChar char="•"/>
            </a:pPr>
            <a:r>
              <a:rPr lang="pt-br" sz="1200" b="1" dirty="0">
                <a:solidFill>
                  <a:srgbClr val="000000"/>
                </a:solidFill>
                <a:latin typeface="+mn-lt"/>
              </a:rPr>
              <a:t>Interface da linha de comando da AWS</a:t>
            </a:r>
            <a:r>
              <a:rPr lang="pt-br" sz="1200" b="1" dirty="0">
                <a:latin typeface="+mn-lt"/>
              </a:rPr>
              <a:t> (AWS CLI)</a:t>
            </a:r>
            <a:r>
              <a:rPr lang="pt-br" sz="1200" b="0" dirty="0">
                <a:latin typeface="+mn-lt"/>
              </a:rPr>
              <a:t> </a:t>
            </a:r>
            <a:r>
              <a:rPr lang="pt-br" sz="1200" dirty="0">
                <a:latin typeface="+mn-lt"/>
              </a:rPr>
              <a:t>— A </a:t>
            </a:r>
            <a:r>
              <a:rPr lang="pt-br" sz="1200" dirty="0">
                <a:solidFill>
                  <a:srgbClr val="000000"/>
                </a:solidFill>
                <a:latin typeface="+mn-lt"/>
              </a:rPr>
              <a:t>CLI</a:t>
            </a:r>
            <a:r>
              <a:rPr lang="pt-br" sz="1200" dirty="0">
                <a:latin typeface="+mn-lt"/>
              </a:rPr>
              <a:t> fornece um conjunto de utilitários que podem ser iniciados de um programa de comando no Linux/Mac ou Windows. </a:t>
            </a:r>
          </a:p>
          <a:p>
            <a:pPr marL="171450" indent="-171450" rtl="0">
              <a:buFont typeface="Arial" panose="020B0604020202020204" pitchFamily="34" charset="0"/>
              <a:buChar char="•"/>
            </a:pPr>
            <a:r>
              <a:rPr lang="pt-br" sz="1200" b="1" dirty="0">
                <a:latin typeface="+mn-lt"/>
              </a:rPr>
              <a:t>Kits de desenvolvimento de software (SDKs)</a:t>
            </a:r>
            <a:r>
              <a:rPr lang="en-us" sz="1200" b="1" dirty="0">
                <a:latin typeface="+mn-lt"/>
              </a:rPr>
              <a:t> </a:t>
            </a:r>
            <a:r>
              <a:rPr lang="pt-br" sz="1200" dirty="0">
                <a:latin typeface="+mn-lt"/>
              </a:rPr>
              <a:t>— a AWS fornece pacotes que </a:t>
            </a:r>
            <a:r>
              <a:rPr lang="pt-br" sz="1200" dirty="0">
                <a:solidFill>
                  <a:srgbClr val="000000"/>
                </a:solidFill>
                <a:latin typeface="+mn-lt"/>
              </a:rPr>
              <a:t>permitem</a:t>
            </a:r>
            <a:r>
              <a:rPr lang="pt-br" sz="1200" dirty="0">
                <a:latin typeface="+mn-lt"/>
              </a:rPr>
              <a:t> acessar a AWS em uma grande variedade de linguagens de programação populares. Isso não só </a:t>
            </a:r>
            <a:r>
              <a:rPr lang="pt-br" sz="1200" dirty="0">
                <a:solidFill>
                  <a:srgbClr val="000000"/>
                </a:solidFill>
                <a:latin typeface="+mn-lt"/>
              </a:rPr>
              <a:t>facilita </a:t>
            </a:r>
            <a:r>
              <a:rPr lang="pt-br" sz="1200" dirty="0">
                <a:latin typeface="+mn-lt"/>
              </a:rPr>
              <a:t>o</a:t>
            </a:r>
            <a:r>
              <a:rPr lang="pt-br" sz="1200" dirty="0">
                <a:solidFill>
                  <a:srgbClr val="000000"/>
                </a:solidFill>
                <a:latin typeface="+mn-lt"/>
              </a:rPr>
              <a:t> uso</a:t>
            </a:r>
            <a:r>
              <a:rPr lang="pt-br" sz="1200" dirty="0">
                <a:latin typeface="+mn-lt"/>
              </a:rPr>
              <a:t> da AWS em suas aplicações</a:t>
            </a:r>
            <a:r>
              <a:rPr lang="pt-br" sz="1200" dirty="0">
                <a:solidFill>
                  <a:srgbClr val="000000"/>
                </a:solidFill>
                <a:latin typeface="+mn-lt"/>
              </a:rPr>
              <a:t> existentes</a:t>
            </a:r>
            <a:r>
              <a:rPr lang="pt-br" sz="1200" dirty="0">
                <a:latin typeface="+mn-lt"/>
              </a:rPr>
              <a:t>, como também permite a criação</a:t>
            </a:r>
            <a:r>
              <a:rPr lang="pt-br" sz="1200" dirty="0">
                <a:solidFill>
                  <a:srgbClr val="000000"/>
                </a:solidFill>
                <a:latin typeface="+mn-lt"/>
              </a:rPr>
              <a:t> de aplicações </a:t>
            </a:r>
            <a:r>
              <a:rPr lang="pt-br" sz="1200" dirty="0">
                <a:latin typeface="+mn-lt"/>
              </a:rPr>
              <a:t>para implantar e monitorar sistemas complexos inteiramente</a:t>
            </a:r>
            <a:r>
              <a:rPr lang="pt-br" dirty="0"/>
              <a:t> por meio</a:t>
            </a:r>
            <a:r>
              <a:rPr lang="pt-br" sz="1200" dirty="0">
                <a:latin typeface="+mn-lt"/>
              </a:rPr>
              <a:t> de código. </a:t>
            </a:r>
          </a:p>
          <a:p>
            <a:pPr marL="171450" indent="-171450" rtl="0">
              <a:buFont typeface="Arial" panose="020B0604020202020204" pitchFamily="34" charset="0"/>
              <a:buChar char="•"/>
            </a:pPr>
            <a:r>
              <a:rPr lang="pt-br" sz="1200" b="1" dirty="0">
                <a:solidFill>
                  <a:srgbClr val="000000"/>
                </a:solidFill>
                <a:latin typeface="+mn-lt"/>
              </a:rPr>
              <a:t>Interface de programação de aplicações (API)</a:t>
            </a:r>
            <a:r>
              <a:rPr lang="pt-br" sz="1200" b="1" dirty="0">
                <a:latin typeface="+mn-lt"/>
              </a:rPr>
              <a:t> </a:t>
            </a:r>
            <a:r>
              <a:rPr lang="pt-br" sz="1200" dirty="0">
                <a:latin typeface="+mn-lt"/>
              </a:rPr>
              <a:t>—</a:t>
            </a:r>
            <a:r>
              <a:rPr lang="en-us" sz="1200" b="1" dirty="0">
                <a:solidFill>
                  <a:srgbClr val="000000"/>
                </a:solidFill>
                <a:latin typeface="+mn-lt"/>
              </a:rPr>
              <a:t> </a:t>
            </a:r>
            <a:r>
              <a:rPr lang="pt-br" sz="1200" dirty="0">
                <a:latin typeface="+mn-lt"/>
              </a:rPr>
              <a:t>Você pode usar as </a:t>
            </a:r>
            <a:r>
              <a:rPr lang="pt-br" sz="1200" dirty="0">
                <a:solidFill>
                  <a:srgbClr val="000000"/>
                </a:solidFill>
                <a:latin typeface="+mn-lt"/>
              </a:rPr>
              <a:t>APIs</a:t>
            </a:r>
            <a:r>
              <a:rPr lang="pt-br" sz="1200" dirty="0">
                <a:latin typeface="+mn-lt"/>
              </a:rPr>
              <a:t> diretamente.</a:t>
            </a:r>
          </a:p>
          <a:p>
            <a:pPr marL="171450" indent="-171450" rtl="0">
              <a:buFont typeface="Arial" panose="020B0604020202020204" pitchFamily="34" charset="0"/>
              <a:buChar char="•"/>
            </a:pPr>
            <a:endParaRPr lang="en-US" sz="1200" baseline="0" dirty="0">
              <a:latin typeface="+mn-lt"/>
            </a:endParaRPr>
          </a:p>
          <a:p>
            <a:pPr rtl="0"/>
            <a:endParaRPr lang="en-US" sz="800" baseline="0" dirty="0">
              <a:latin typeface="+mn-lt"/>
            </a:endParaRPr>
          </a:p>
          <a:p>
            <a:pPr rtl="0"/>
            <a:r>
              <a:rPr lang="pt-br" sz="1200" dirty="0">
                <a:latin typeface="+mn-lt"/>
              </a:rPr>
              <a:t>A AWS</a:t>
            </a:r>
            <a:r>
              <a:rPr lang="pt-br" sz="1200" dirty="0">
                <a:solidFill>
                  <a:srgbClr val="000000"/>
                </a:solidFill>
                <a:latin typeface="+mn-lt"/>
              </a:rPr>
              <a:t> CLI</a:t>
            </a:r>
            <a:r>
              <a:rPr lang="pt-br" sz="1200" dirty="0">
                <a:latin typeface="+mn-lt"/>
              </a:rPr>
              <a:t> e os SDKs fornecem flexibilidade. Você pode criar suas próprias ferramentas específicas para sua empresa e personalizar os recursos existentes da AWS. </a:t>
            </a:r>
            <a:r>
              <a:rPr lang="pt-br" sz="1200" dirty="0">
                <a:solidFill>
                  <a:srgbClr val="000000"/>
                </a:solidFill>
                <a:latin typeface="+mn-lt"/>
              </a:rPr>
              <a:t>Por</a:t>
            </a:r>
            <a:r>
              <a:rPr lang="pt-br" sz="1200" dirty="0">
                <a:latin typeface="+mn-lt"/>
              </a:rPr>
              <a:t> exemplo você pode criar seus próprios scripts ou</a:t>
            </a:r>
            <a:r>
              <a:rPr lang="pt-br" sz="1200" dirty="0">
                <a:solidFill>
                  <a:srgbClr val="000000"/>
                </a:solidFill>
                <a:latin typeface="+mn-lt"/>
              </a:rPr>
              <a:t> aplicações</a:t>
            </a:r>
            <a:r>
              <a:rPr lang="pt-br" sz="1200" dirty="0">
                <a:latin typeface="+mn-lt"/>
              </a:rPr>
              <a:t> para executar instâncias do Amazon EC2 que impõem o uso de um conjunto específico de AMIs. Ou você pode criar scripts </a:t>
            </a:r>
            <a:r>
              <a:rPr lang="pt-br" dirty="0"/>
              <a:t>para </a:t>
            </a:r>
            <a:r>
              <a:rPr lang="pt-br" sz="1200" dirty="0">
                <a:latin typeface="+mn-lt"/>
              </a:rPr>
              <a:t>adicionar um conjunto padrão de tags. </a:t>
            </a:r>
          </a:p>
          <a:p>
            <a:pPr rtl="0"/>
            <a:endParaRPr lang="en-US" sz="800" baseline="0" dirty="0">
              <a:latin typeface="+mn-lt"/>
            </a:endParaRPr>
          </a:p>
          <a:p>
            <a:pPr rtl="0"/>
            <a:r>
              <a:rPr lang="pt-br" sz="1200" dirty="0">
                <a:latin typeface="+mn-lt"/>
              </a:rPr>
              <a:t>Todos os três modos de acesso podem ser usados de forma intercambiável. </a:t>
            </a:r>
            <a:r>
              <a:rPr lang="pt-br" sz="1200" dirty="0">
                <a:solidFill>
                  <a:srgbClr val="000000"/>
                </a:solidFill>
                <a:latin typeface="+mn-lt"/>
              </a:rPr>
              <a:t>Uma</a:t>
            </a:r>
            <a:r>
              <a:rPr lang="pt-br" sz="1200" dirty="0">
                <a:latin typeface="+mn-lt"/>
              </a:rPr>
              <a:t> instância do Amazon EC2 criada por meio de uma chamada de SDK, por exemplo, pode ser descrita usando a chamada de linha de comando apropriada (</a:t>
            </a:r>
            <a:r>
              <a:rPr lang="pt-br" sz="1200" dirty="0">
                <a:solidFill>
                  <a:srgbClr val="000000"/>
                </a:solidFill>
                <a:latin typeface="Lucida Console" panose="020B0609040504020204" pitchFamily="49" charset="0"/>
                <a:cs typeface="Courier New" panose="02070309020205020404" pitchFamily="49" charset="0"/>
              </a:rPr>
              <a:t>aws ec2</a:t>
            </a:r>
            <a:r>
              <a:rPr lang="pt-br" sz="1200" dirty="0">
                <a:latin typeface="Lucida Console" panose="020B0609040504020204" pitchFamily="49" charset="0"/>
                <a:cs typeface="Courier New" panose="02070309020205020404" pitchFamily="49" charset="0"/>
              </a:rPr>
              <a:t> describe-instances</a:t>
            </a:r>
            <a:r>
              <a:rPr lang="pt-br" sz="1200" dirty="0">
                <a:latin typeface="+mn-lt"/>
              </a:rPr>
              <a:t>). </a:t>
            </a:r>
            <a:r>
              <a:rPr lang="pt-br" dirty="0"/>
              <a:t>Em seguida, você pode </a:t>
            </a:r>
            <a:r>
              <a:rPr lang="pt-br" sz="1200" dirty="0">
                <a:solidFill>
                  <a:srgbClr val="000000"/>
                </a:solidFill>
                <a:latin typeface="+mn-lt"/>
              </a:rPr>
              <a:t>encerrar a instância</a:t>
            </a:r>
            <a:r>
              <a:rPr lang="pt-br" sz="1200" dirty="0">
                <a:latin typeface="+mn-lt"/>
              </a:rPr>
              <a:t> do Console de Gerenciamento da</a:t>
            </a:r>
            <a:r>
              <a:rPr lang="pt-br" sz="1200" dirty="0">
                <a:solidFill>
                  <a:srgbClr val="000000"/>
                </a:solidFill>
                <a:latin typeface="+mn-lt"/>
              </a:rPr>
              <a:t> AWS</a:t>
            </a:r>
            <a:r>
              <a:rPr lang="pt-br" sz="1200" dirty="0">
                <a:latin typeface="+mn-lt"/>
              </a:rPr>
              <a:t>. No entanto, às vezes pode levar alguns segundos ou alguns minutos para que as alterações feitas usando a </a:t>
            </a:r>
            <a:r>
              <a:rPr lang="pt-br" sz="1200" dirty="0">
                <a:solidFill>
                  <a:srgbClr val="000000"/>
                </a:solidFill>
                <a:latin typeface="+mn-lt"/>
              </a:rPr>
              <a:t>CLI</a:t>
            </a:r>
            <a:r>
              <a:rPr lang="pt-br" sz="1200" dirty="0">
                <a:latin typeface="+mn-lt"/>
              </a:rPr>
              <a:t> ou a API apareçam no console. </a:t>
            </a:r>
          </a:p>
          <a:p>
            <a:pPr rtl="0"/>
            <a:endParaRPr lang="en-US" sz="1200" baseline="0" dirty="0">
              <a:latin typeface="+mn-lt"/>
            </a:endParaRPr>
          </a:p>
          <a:p>
            <a:pPr rtl="0"/>
            <a:endParaRPr lang="en-US" dirty="0"/>
          </a:p>
        </p:txBody>
      </p:sp>
    </p:spTree>
    <p:extLst>
      <p:ext uri="{BB962C8B-B14F-4D97-AF65-F5344CB8AC3E}">
        <p14:creationId xmlns:p14="http://schemas.microsoft.com/office/powerpoint/2010/main" val="19665584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4039116"/>
          </a:xfrm>
        </p:spPr>
        <p:txBody>
          <a:bodyPr rtlCol="0"/>
          <a:lstStyle/>
          <a:p>
            <a:pPr rtl="0"/>
            <a:r>
              <a:rPr lang="pt-br" dirty="0"/>
              <a:t>A AWS oferece um conjunto robusto de ferramentas para que os desenvolvedores desenvolvam</a:t>
            </a:r>
            <a:r>
              <a:rPr lang="pt-br" dirty="0">
                <a:solidFill>
                  <a:srgbClr val="000000"/>
                </a:solidFill>
              </a:rPr>
              <a:t> aplicações </a:t>
            </a:r>
            <a:r>
              <a:rPr lang="pt-br" dirty="0"/>
              <a:t>executadas</a:t>
            </a:r>
            <a:r>
              <a:rPr lang="pt-br" dirty="0">
                <a:solidFill>
                  <a:srgbClr val="000000"/>
                </a:solidFill>
              </a:rPr>
              <a:t> na</a:t>
            </a:r>
            <a:r>
              <a:rPr lang="pt-br" dirty="0"/>
              <a:t> AWS. </a:t>
            </a:r>
          </a:p>
          <a:p>
            <a:pPr rtl="0"/>
            <a:endParaRPr lang="en-US" baseline="0" dirty="0"/>
          </a:p>
          <a:p>
            <a:pPr rtl="0"/>
            <a:r>
              <a:rPr lang="pt-br" b="1" dirty="0"/>
              <a:t>Toolkit AWS IDE</a:t>
            </a:r>
          </a:p>
          <a:p>
            <a:pPr rtl="0"/>
            <a:r>
              <a:rPr lang="pt-br" dirty="0"/>
              <a:t>A AWS oferece toolkits IDE para Eclipse, Visual Studio e AWS Cloud9 para ajudar no desenvolvimento desses IDEs.</a:t>
            </a:r>
          </a:p>
          <a:p>
            <a:pPr rtl="0"/>
            <a:endParaRPr lang="en-US" baseline="0" dirty="0"/>
          </a:p>
          <a:p>
            <a:pPr rtl="0"/>
            <a:r>
              <a:rPr lang="pt-br" b="1" dirty="0">
                <a:solidFill>
                  <a:srgbClr val="000000"/>
                </a:solidFill>
                <a:latin typeface="Calibri" panose="020F0502020204030204" pitchFamily="34" charset="0"/>
              </a:rPr>
              <a:t>Ferramentas da linha de comando</a:t>
            </a: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Você também pode usar os serviços da AWS por meio da</a:t>
            </a:r>
            <a:r>
              <a:rPr lang="pt-br" dirty="0">
                <a:solidFill>
                  <a:srgbClr val="000000"/>
                </a:solidFill>
              </a:rPr>
              <a:t>CLI</a:t>
            </a:r>
            <a:r>
              <a:rPr lang="pt-br" dirty="0"/>
              <a:t> da AWS além do uso de scripts e do gerenciamento de serviços. Você pode</a:t>
            </a:r>
            <a:r>
              <a:rPr lang="pt-br" sz="1200" dirty="0">
                <a:latin typeface="+mn-lt"/>
              </a:rPr>
              <a:t>fazer download da AWS CLI em </a:t>
            </a:r>
            <a:r>
              <a:rPr lang="pt-br" sz="1200" dirty="0">
                <a:latin typeface="+mn-lt"/>
                <a:hlinkClick r:id="rId3"/>
              </a:rPr>
              <a:t>http://aws.amazon.com/cli/</a:t>
            </a:r>
            <a:r>
              <a:rPr lang="pt-br" sz="1200" dirty="0">
                <a:latin typeface="+mn-lt"/>
              </a:rPr>
              <a:t>. </a:t>
            </a:r>
            <a:endParaRPr lang="en-US" baseline="0" dirty="0"/>
          </a:p>
          <a:p>
            <a:pPr rtl="0"/>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pt-br" dirty="0"/>
              <a:t>Para obter mais informações, consulte </a:t>
            </a:r>
            <a:r>
              <a:rPr lang="pt-br" dirty="0">
                <a:hlinkClick r:id="rId4"/>
              </a:rPr>
              <a:t>https://aws.amazon.com/tools/</a:t>
            </a:r>
            <a:r>
              <a:rPr lang="pt-br" dirty="0"/>
              <a:t>.</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a:p>
          <a:p>
            <a:pPr rtl="0"/>
            <a:r>
              <a:rPr lang="pt-br" sz="1200" dirty="0">
                <a:latin typeface="+mn-lt"/>
              </a:rPr>
              <a:t>A AWS CLI está disponível para uso em plataformas Linux, Windows e Macintosh. Você também pode instalá-lo em instâncias do EC2 do Linux e do Windows. </a:t>
            </a:r>
            <a:r>
              <a:rPr lang="pt-br" dirty="0"/>
              <a:t>Para definir uma série de padrões para todos os comandos da </a:t>
            </a:r>
            <a:r>
              <a:rPr lang="pt-br" sz="1200" dirty="0">
                <a:solidFill>
                  <a:srgbClr val="000000"/>
                </a:solidFill>
                <a:latin typeface="Lucida Console" panose="020B0609040504020204" pitchFamily="49" charset="0"/>
                <a:cs typeface="Courier New" panose="02070309020205020404" pitchFamily="49" charset="0"/>
              </a:rPr>
              <a:t>AWS</a:t>
            </a:r>
            <a:r>
              <a:rPr lang="pt-br" sz="1200" dirty="0">
                <a:latin typeface="+mn-lt"/>
              </a:rPr>
              <a:t> CLI, use o comando de </a:t>
            </a:r>
            <a:r>
              <a:rPr lang="pt-br" sz="1200" dirty="0">
                <a:latin typeface="Lucida Console" panose="020B0609040504020204" pitchFamily="49" charset="0"/>
                <a:cs typeface="Courier New" panose="02070309020205020404" pitchFamily="49" charset="0"/>
              </a:rPr>
              <a:t>configuração </a:t>
            </a:r>
            <a:r>
              <a:rPr lang="pt-br" sz="1200" dirty="0">
                <a:latin typeface="+mn-lt"/>
              </a:rPr>
              <a:t>em máquinas que hospedam a AWS CLI. Um padrão é o ID de chave de acesso e a chave de acesso secreta associada à conta do IAM que você </a:t>
            </a:r>
            <a:r>
              <a:rPr lang="pt-br" sz="1200" dirty="0">
                <a:solidFill>
                  <a:srgbClr val="000000"/>
                </a:solidFill>
                <a:latin typeface="+mn-lt"/>
              </a:rPr>
              <a:t>usará</a:t>
            </a:r>
            <a:r>
              <a:rPr lang="pt-br" sz="1200" dirty="0">
                <a:latin typeface="+mn-lt"/>
              </a:rPr>
              <a:t> para acessar os recursos da AWS. Também é possível especificar uma região padrão da AWS para todos os comandos. </a:t>
            </a:r>
          </a:p>
          <a:p>
            <a:pPr rtl="0"/>
            <a:endParaRPr lang="en-US" sz="1200" baseline="0" dirty="0">
              <a:latin typeface="+mn-lt"/>
            </a:endParaRPr>
          </a:p>
          <a:p>
            <a:pPr rtl="0"/>
            <a:r>
              <a:rPr lang="pt-br" dirty="0"/>
              <a:t>Para obter mais informações, consulte:</a:t>
            </a:r>
            <a:endParaRPr lang="en-US" sz="1200" baseline="0" dirty="0">
              <a:latin typeface="+mn-lt"/>
            </a:endParaRPr>
          </a:p>
          <a:p>
            <a:pPr marL="171450" indent="-171450" rtl="0">
              <a:buFont typeface="Arial" panose="020B0604020202020204" pitchFamily="34" charset="0"/>
              <a:buChar char="•"/>
            </a:pPr>
            <a:r>
              <a:rPr lang="pt-br" dirty="0"/>
              <a:t>AWS Toolkit for Visual Studio Code</a:t>
            </a:r>
            <a:r>
              <a:rPr lang="en-US" dirty="0"/>
              <a:t/>
            </a:r>
            <a:br>
              <a:rPr lang="en-US" dirty="0"/>
            </a:br>
            <a:r>
              <a:rPr lang="pt-br" dirty="0">
                <a:hlinkClick r:id="rId5"/>
              </a:rPr>
              <a:t>https://aws.amazon.com/visualstudiocode/</a:t>
            </a:r>
            <a:endParaRPr lang="en-US" dirty="0"/>
          </a:p>
          <a:p>
            <a:pPr marL="174625" lvl="1" rtl="0"/>
            <a:r>
              <a:rPr lang="pt-br" dirty="0">
                <a:hlinkClick r:id="rId6"/>
              </a:rPr>
              <a:t>https://aws.amazon.com/about-aws/whats-new/2019/07/announcing-aws-toolkit-for-visual-studio-code/</a:t>
            </a:r>
            <a:endParaRPr lang="en-US" dirty="0"/>
          </a:p>
          <a:p>
            <a:pPr rtl="0"/>
            <a:endParaRPr lang="en-US" dirty="0"/>
          </a:p>
          <a:p>
            <a:pPr marL="171450" indent="-171450" rtl="0">
              <a:buFont typeface="Arial" panose="020B0604020202020204" pitchFamily="34" charset="0"/>
              <a:buChar char="•"/>
            </a:pPr>
            <a:r>
              <a:rPr lang="pt-br" dirty="0"/>
              <a:t>AWS Toolkit for IntelliJ</a:t>
            </a:r>
            <a:r>
              <a:rPr lang="en-US" dirty="0"/>
              <a:t/>
            </a:r>
            <a:br>
              <a:rPr lang="en-US" dirty="0"/>
            </a:br>
            <a:r>
              <a:rPr lang="pt-br" dirty="0">
                <a:hlinkClick r:id="rId7"/>
              </a:rPr>
              <a:t>https://aws.amazon.com/intellij/</a:t>
            </a:r>
            <a:endParaRPr lang="en-US" dirty="0"/>
          </a:p>
          <a:p>
            <a:pPr marL="174625" rtl="0"/>
            <a:r>
              <a:rPr lang="pt-br" dirty="0">
                <a:hlinkClick r:id="rId8"/>
              </a:rPr>
              <a:t>https://aws.amazon.com/about-aws/whats-new/2019/03/the-aws-toolkit-for-intellij-is-now-generally-available/</a:t>
            </a: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a:p>
            <a:pPr rtl="0"/>
            <a:endParaRPr lang="en-US" dirty="0"/>
          </a:p>
          <a:p>
            <a:pPr rtl="0"/>
            <a:endParaRPr lang="en-US" dirty="0"/>
          </a:p>
        </p:txBody>
      </p:sp>
    </p:spTree>
    <p:extLst>
      <p:ext uri="{BB962C8B-B14F-4D97-AF65-F5344CB8AC3E}">
        <p14:creationId xmlns:p14="http://schemas.microsoft.com/office/powerpoint/2010/main" val="41826408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886200"/>
          </a:xfrm>
        </p:spPr>
        <p:txBody>
          <a:bodyPr rtlCol="0"/>
          <a:lstStyle/>
          <a:p>
            <a:pPr rtl="0"/>
            <a:r>
              <a:rPr lang="pt-br" sz="1200" dirty="0">
                <a:latin typeface="+mn-lt"/>
              </a:rPr>
              <a:t>A estrutura básica de uma chamada de linha de comando da AWS é o </a:t>
            </a:r>
            <a:r>
              <a:rPr lang="pt-br" sz="1200" dirty="0">
                <a:solidFill>
                  <a:srgbClr val="000000"/>
                </a:solidFill>
                <a:latin typeface="Lucida Console" panose="020B0609040504020204" pitchFamily="49" charset="0"/>
                <a:cs typeface="Courier New" panose="02070309020205020404" pitchFamily="49" charset="0"/>
              </a:rPr>
              <a:t>comando aws</a:t>
            </a:r>
            <a:r>
              <a:rPr lang="pt-br" sz="1200" dirty="0">
                <a:latin typeface="+mn-lt"/>
              </a:rPr>
              <a:t> seguido por três partes: </a:t>
            </a:r>
          </a:p>
          <a:p>
            <a:pPr marL="165261" indent="-165261" rtl="0">
              <a:buFont typeface="Arial" panose="020B0604020202020204" pitchFamily="34" charset="0"/>
              <a:buChar char="•"/>
            </a:pPr>
            <a:r>
              <a:rPr lang="pt-br" sz="1200" b="1" dirty="0">
                <a:solidFill>
                  <a:srgbClr val="000000"/>
                </a:solidFill>
                <a:latin typeface="+mn-lt"/>
              </a:rPr>
              <a:t>Comando</a:t>
            </a:r>
            <a:r>
              <a:rPr lang="en-us" sz="1200" b="1" dirty="0">
                <a:solidFill>
                  <a:srgbClr val="000000"/>
                </a:solidFill>
                <a:latin typeface="+mn-lt"/>
              </a:rPr>
              <a:t> </a:t>
            </a:r>
            <a:r>
              <a:rPr lang="pt-br" sz="1200" dirty="0">
                <a:latin typeface="+mn-lt"/>
              </a:rPr>
              <a:t>— O serviço de alto nível que você está chamando (por exemplo, Amazon EC2, Amazon CloudWatch). Para obter uma lista dos serviços atualmente suportados, consulte </a:t>
            </a:r>
            <a:r>
              <a:rPr lang="pt-br" sz="1200" dirty="0">
                <a:latin typeface="+mn-lt"/>
                <a:hlinkClick r:id="rId3"/>
              </a:rPr>
              <a:t>http://docs.aws.amazon.com/cli/latest/reference/</a:t>
            </a:r>
            <a:r>
              <a:rPr lang="pt-br" sz="1200" dirty="0">
                <a:latin typeface="+mn-lt"/>
              </a:rPr>
              <a:t>. </a:t>
            </a:r>
            <a:endParaRPr lang="en-US" dirty="0"/>
          </a:p>
          <a:p>
            <a:pPr marL="174625" lvl="1" rtl="0"/>
            <a:r>
              <a:rPr lang="pt-br" dirty="0">
                <a:latin typeface="+mn-lt"/>
              </a:rPr>
              <a:t>Usando o script de exemplo </a:t>
            </a:r>
            <a:r>
              <a:rPr lang="pt-br" dirty="0"/>
              <a:t> </a:t>
            </a:r>
            <a:r>
              <a:rPr lang="pt-br" dirty="0">
                <a:latin typeface="+mn-lt"/>
              </a:rPr>
              <a:t>o Amazon EC2 está sendo chamado.</a:t>
            </a:r>
          </a:p>
          <a:p>
            <a:pPr marL="174625" lvl="1" rtl="0"/>
            <a:endParaRPr lang="en-US" baseline="0" dirty="0">
              <a:latin typeface="+mn-lt"/>
            </a:endParaRPr>
          </a:p>
          <a:p>
            <a:pPr marL="165261" indent="-165261" rtl="0">
              <a:buFont typeface="Arial" panose="020B0604020202020204" pitchFamily="34" charset="0"/>
              <a:buChar char="•"/>
            </a:pPr>
            <a:r>
              <a:rPr lang="pt-br" sz="1200" b="1" dirty="0">
                <a:solidFill>
                  <a:srgbClr val="000000"/>
                </a:solidFill>
                <a:latin typeface="+mn-lt"/>
              </a:rPr>
              <a:t>Subcomando</a:t>
            </a:r>
            <a:r>
              <a:rPr lang="pt-br" sz="1200" b="1" dirty="0">
                <a:latin typeface="+mn-lt"/>
              </a:rPr>
              <a:t> </a:t>
            </a:r>
            <a:r>
              <a:rPr lang="pt-br" dirty="0"/>
              <a:t>—</a:t>
            </a:r>
            <a:r>
              <a:rPr lang="en-us" sz="1200" b="1" dirty="0">
                <a:solidFill>
                  <a:srgbClr val="000000"/>
                </a:solidFill>
                <a:latin typeface="+mn-lt"/>
              </a:rPr>
              <a:t> </a:t>
            </a:r>
            <a:r>
              <a:rPr lang="pt-br" sz="1200" b="1" dirty="0">
                <a:latin typeface="+mn-lt"/>
              </a:rPr>
              <a:t>A operação a ser executada nesse serviço (por exemplo, run-instances, put-metric-data). Neste exemplo do Amazon EC2, o subcomando </a:t>
            </a:r>
            <a:r>
              <a:rPr lang="pt-br" sz="1200" dirty="0">
                <a:latin typeface="Lucida Console" panose="020B0609040504020204" pitchFamily="49" charset="0"/>
                <a:cs typeface="Courier New" panose="02070309020205020404" pitchFamily="49" charset="0"/>
              </a:rPr>
              <a:t>run-instances</a:t>
            </a:r>
            <a:r>
              <a:rPr lang="pt-br" sz="1200" dirty="0">
                <a:latin typeface="+mn-lt"/>
              </a:rPr>
              <a:t> solicita a criação de uma nova instância do Amazon EC2. </a:t>
            </a:r>
            <a:r>
              <a:rPr lang="en-US" sz="1200" baseline="0" dirty="0">
                <a:latin typeface="+mn-lt"/>
              </a:rPr>
              <a:t/>
            </a:r>
            <a:br>
              <a:rPr lang="en-US" sz="1200" baseline="0" dirty="0">
                <a:latin typeface="+mn-lt"/>
              </a:rPr>
            </a:br>
            <a:endParaRPr lang="en-US" sz="1200" baseline="0" dirty="0">
              <a:latin typeface="+mn-lt"/>
            </a:endParaRPr>
          </a:p>
          <a:p>
            <a:pPr marL="165261" indent="-165261" rtl="0">
              <a:buFont typeface="Arial" panose="020B0604020202020204" pitchFamily="34" charset="0"/>
              <a:buChar char="•"/>
            </a:pPr>
            <a:r>
              <a:rPr lang="pt-br" sz="1200" b="1" dirty="0">
                <a:solidFill>
                  <a:srgbClr val="000000"/>
                </a:solidFill>
                <a:latin typeface="+mn-lt"/>
              </a:rPr>
              <a:t>Parâmetros</a:t>
            </a:r>
            <a:r>
              <a:rPr lang="pt-br" sz="1200" b="1" i="0" dirty="0">
                <a:latin typeface="+mn-lt"/>
              </a:rPr>
              <a:t> </a:t>
            </a:r>
            <a:r>
              <a:rPr lang="pt-br" dirty="0"/>
              <a:t>—</a:t>
            </a:r>
            <a:r>
              <a:rPr lang="en-us" sz="1200" b="1" dirty="0">
                <a:solidFill>
                  <a:srgbClr val="000000"/>
                </a:solidFill>
                <a:latin typeface="+mn-lt"/>
              </a:rPr>
              <a:t> </a:t>
            </a:r>
            <a:r>
              <a:rPr lang="pt-br" sz="1200" b="1" i="0" dirty="0">
                <a:latin typeface="+mn-lt"/>
              </a:rPr>
              <a:t>Quaisquer argumentos necessários para executar a operação. Os nomes de argumentos são precedidos por dois traços (--). Por exemplo, para executar a operação de instâncias de execução do </a:t>
            </a:r>
            <a:r>
              <a:rPr lang="pt-br" sz="1200" dirty="0">
                <a:latin typeface="+mn-lt"/>
              </a:rPr>
              <a:t>Amazon </a:t>
            </a:r>
            <a:r>
              <a:rPr lang="pt-br" sz="1200" i="0" dirty="0">
                <a:latin typeface="+mn-lt"/>
              </a:rPr>
              <a:t>EC2, transmitimos vários parâmetros, como o </a:t>
            </a:r>
            <a:r>
              <a:rPr lang="pt-br" sz="1200" i="0" dirty="0">
                <a:solidFill>
                  <a:srgbClr val="000000"/>
                </a:solidFill>
                <a:latin typeface="+mn-lt"/>
              </a:rPr>
              <a:t>ID</a:t>
            </a:r>
            <a:r>
              <a:rPr lang="pt-br" sz="1200" i="0" dirty="0">
                <a:latin typeface="+mn-lt"/>
              </a:rPr>
              <a:t> da AMI, para criar a instância. </a:t>
            </a:r>
            <a:r>
              <a:rPr lang="en-US" sz="1200" i="0" baseline="0" dirty="0">
                <a:latin typeface="+mn-lt"/>
              </a:rPr>
              <a:t/>
            </a:r>
            <a:br>
              <a:rPr lang="en-US" sz="1200" i="0" baseline="0" dirty="0">
                <a:latin typeface="+mn-lt"/>
              </a:rPr>
            </a:br>
            <a:endParaRPr lang="en-US" sz="1200" i="1" baseline="0" dirty="0">
              <a:latin typeface="+mn-lt"/>
            </a:endParaRPr>
          </a:p>
          <a:p>
            <a:pPr marL="165261" indent="-165261" rtl="0">
              <a:buFont typeface="Arial" panose="020B0604020202020204" pitchFamily="34" charset="0"/>
              <a:buChar char="•"/>
            </a:pPr>
            <a:r>
              <a:rPr lang="pt-br" sz="1200" b="1" dirty="0">
                <a:solidFill>
                  <a:srgbClr val="000000"/>
                </a:solidFill>
                <a:latin typeface="+mn-lt"/>
              </a:rPr>
              <a:t>Opções</a:t>
            </a:r>
            <a:r>
              <a:rPr lang="en-us" sz="1200" b="1" dirty="0">
                <a:solidFill>
                  <a:srgbClr val="000000"/>
                </a:solidFill>
                <a:latin typeface="+mn-lt"/>
              </a:rPr>
              <a:t> </a:t>
            </a:r>
            <a:r>
              <a:rPr lang="pt-br" dirty="0"/>
              <a:t>—</a:t>
            </a:r>
            <a:r>
              <a:rPr lang="pt-br" sz="1200" i="0" dirty="0">
                <a:latin typeface="+mn-lt"/>
              </a:rPr>
              <a:t> A AWS</a:t>
            </a:r>
            <a:r>
              <a:rPr lang="pt-br" sz="1200" i="0" dirty="0">
                <a:solidFill>
                  <a:srgbClr val="000000"/>
                </a:solidFill>
                <a:latin typeface="+mn-lt"/>
              </a:rPr>
              <a:t> CLI</a:t>
            </a:r>
            <a:r>
              <a:rPr lang="pt-br" sz="1200" i="0" dirty="0">
                <a:latin typeface="+mn-lt"/>
              </a:rPr>
              <a:t> também oferece opções que você pode especificar ao executar a operação. Por exemplo, você pode usar a opção </a:t>
            </a:r>
            <a:r>
              <a:rPr lang="pt-br" sz="1200" i="0" dirty="0">
                <a:latin typeface="Lucida Console" panose="020B0609040504020204" pitchFamily="49" charset="0"/>
                <a:cs typeface="Courier New" panose="02070309020205020404" pitchFamily="49" charset="0"/>
              </a:rPr>
              <a:t>--query</a:t>
            </a:r>
            <a:r>
              <a:rPr lang="pt-br" sz="1200" i="0" dirty="0">
                <a:latin typeface="+mn-lt"/>
              </a:rPr>
              <a:t> para limitar o texto de resposta para que ele retorne apenas o </a:t>
            </a:r>
            <a:r>
              <a:rPr lang="pt-br" sz="1200" i="0" dirty="0">
                <a:solidFill>
                  <a:srgbClr val="000000"/>
                </a:solidFill>
                <a:latin typeface="+mn-lt"/>
              </a:rPr>
              <a:t>ID</a:t>
            </a:r>
            <a:r>
              <a:rPr lang="pt-br" sz="1200" i="0" dirty="0">
                <a:latin typeface="+mn-lt"/>
              </a:rPr>
              <a:t> da nova instância.</a:t>
            </a:r>
          </a:p>
          <a:p>
            <a:pPr marL="165261" indent="-165261" rtl="0">
              <a:buFont typeface="Arial" panose="020B0604020202020204" pitchFamily="34" charset="0"/>
              <a:buChar char="•"/>
            </a:pPr>
            <a:endParaRPr lang="en-US" sz="1200" i="0" baseline="0" dirty="0">
              <a:latin typeface="+mn-lt"/>
            </a:endParaRPr>
          </a:p>
          <a:p>
            <a:pPr marL="165261" indent="-165261" rtl="0">
              <a:buFont typeface="Arial" panose="020B0604020202020204" pitchFamily="34" charset="0"/>
              <a:buChar char="•"/>
            </a:pPr>
            <a:endParaRPr lang="en-US" dirty="0"/>
          </a:p>
        </p:txBody>
      </p:sp>
    </p:spTree>
    <p:extLst>
      <p:ext uri="{BB962C8B-B14F-4D97-AF65-F5344CB8AC3E}">
        <p14:creationId xmlns:p14="http://schemas.microsoft.com/office/powerpoint/2010/main" val="18923639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3829051"/>
          </a:xfrm>
        </p:spPr>
        <p:txBody>
          <a:bodyPr rtlCol="0"/>
          <a:lstStyle/>
          <a:p>
            <a:pPr rtl="0"/>
            <a:r>
              <a:rPr lang="pt-br" dirty="0"/>
              <a:t>A AWS oferece um conjunto robusto de ferramentas para que os desenvolvedores desenvolvam</a:t>
            </a:r>
            <a:r>
              <a:rPr lang="pt-br" dirty="0">
                <a:solidFill>
                  <a:srgbClr val="000000"/>
                </a:solidFill>
              </a:rPr>
              <a:t> aplicações </a:t>
            </a:r>
            <a:r>
              <a:rPr lang="pt-br" dirty="0"/>
              <a:t>que </a:t>
            </a:r>
            <a:r>
              <a:rPr lang="pt-br" dirty="0">
                <a:solidFill>
                  <a:srgbClr val="000000"/>
                </a:solidFill>
              </a:rPr>
              <a:t>serão executadas</a:t>
            </a:r>
            <a:r>
              <a:rPr lang="pt-br" dirty="0"/>
              <a:t> na AWS. </a:t>
            </a:r>
          </a:p>
          <a:p>
            <a:pPr rtl="0"/>
            <a:endParaRPr lang="en-US" baseline="0" dirty="0"/>
          </a:p>
          <a:p>
            <a:pPr rtl="0"/>
            <a:r>
              <a:rPr lang="pt-br" b="1" dirty="0">
                <a:latin typeface="Calibri" panose="020F0502020204030204" pitchFamily="34" charset="0"/>
              </a:rPr>
              <a:t>AWS SDK</a:t>
            </a:r>
          </a:p>
          <a:p>
            <a:pPr rtl="0"/>
            <a:r>
              <a:rPr lang="pt-br" dirty="0"/>
              <a:t>Considere o exemplo de uma </a:t>
            </a:r>
            <a:r>
              <a:rPr lang="pt-br" dirty="0">
                <a:solidFill>
                  <a:srgbClr val="000000"/>
                </a:solidFill>
              </a:rPr>
              <a:t>aplicação de compartilhamento de música</a:t>
            </a:r>
            <a:r>
              <a:rPr lang="pt-br" dirty="0"/>
              <a:t>. A </a:t>
            </a:r>
            <a:r>
              <a:rPr lang="pt-br" dirty="0">
                <a:solidFill>
                  <a:srgbClr val="000000"/>
                </a:solidFill>
              </a:rPr>
              <a:t>aplicação</a:t>
            </a:r>
            <a:r>
              <a:rPr lang="pt-br" dirty="0"/>
              <a:t> </a:t>
            </a:r>
            <a:r>
              <a:rPr lang="pt-br" dirty="0">
                <a:solidFill>
                  <a:srgbClr val="000000"/>
                </a:solidFill>
              </a:rPr>
              <a:t>deve</a:t>
            </a:r>
            <a:r>
              <a:rPr lang="pt-br" dirty="0"/>
              <a:t> fazer upload dos arquivos de música </a:t>
            </a:r>
            <a:r>
              <a:rPr lang="pt-br" dirty="0">
                <a:solidFill>
                  <a:srgbClr val="000000"/>
                </a:solidFill>
              </a:rPr>
              <a:t>do usuário</a:t>
            </a:r>
            <a:r>
              <a:rPr lang="pt-br" dirty="0"/>
              <a:t> em um bucket do S3. Nesse caso, sua </a:t>
            </a:r>
            <a:r>
              <a:rPr lang="pt-br" dirty="0">
                <a:solidFill>
                  <a:srgbClr val="000000"/>
                </a:solidFill>
              </a:rPr>
              <a:t>aplicação</a:t>
            </a:r>
            <a:r>
              <a:rPr lang="pt-br" dirty="0"/>
              <a:t> pode usar o AWS SDK para fazer upload programático de arquivos no bucket do S3.</a:t>
            </a:r>
          </a:p>
          <a:p>
            <a:pPr rtl="0"/>
            <a:endParaRPr lang="en-US" baseline="0" dirty="0"/>
          </a:p>
          <a:p>
            <a:pPr rtl="0"/>
            <a:r>
              <a:rPr lang="pt-br" dirty="0"/>
              <a:t>O AWS SDK permite que você use os serviços da AWS em sua </a:t>
            </a:r>
            <a:r>
              <a:rPr lang="pt-br" dirty="0">
                <a:solidFill>
                  <a:srgbClr val="000000"/>
                </a:solidFill>
              </a:rPr>
              <a:t>aplicação</a:t>
            </a:r>
            <a:r>
              <a:rPr lang="pt-br" dirty="0"/>
              <a:t> na linguagem de programação desejada. Os SDKs estão disponíveis em várias linguagens de programação e plataformas tecnológicas, como Android, iOS, Go, Java, JavaScript, .NET, Node.js, PHP, Python e Ruby.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rtl="0"/>
            <a:r>
              <a:rPr lang="pt-br" dirty="0"/>
              <a:t>Para obter mais informações sobre SDK e instruções de instalação para as seguintes linguagens de programação:</a:t>
            </a:r>
          </a:p>
          <a:p>
            <a:pPr marL="171450" marR="0" lvl="1"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dirty="0"/>
              <a:t>Python: </a:t>
            </a:r>
            <a:r>
              <a:rPr lang="pt-br" dirty="0">
                <a:hlinkClick r:id="rId3"/>
              </a:rPr>
              <a:t>https://boto3.readthedocs.org/en/latest/guide/quickstart.html</a:t>
            </a:r>
            <a:r>
              <a:rPr lang="pt-br" dirty="0"/>
              <a:t> </a:t>
            </a:r>
          </a:p>
          <a:p>
            <a:pPr marL="171450" marR="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dirty="0"/>
              <a:t>.NET </a:t>
            </a:r>
          </a:p>
          <a:p>
            <a:pPr marL="628650" marR="0" lvl="1"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dirty="0">
                <a:hlinkClick r:id="rId4"/>
              </a:rPr>
              <a:t>http://docs.aws.amazon.com/AWSSdkDocsNET/latest/V3/DeveloperGuide/net-dg-install-assemblies.html</a:t>
            </a:r>
            <a:endParaRPr lang="en-US" baseline="0" dirty="0"/>
          </a:p>
          <a:p>
            <a:pPr marL="628650" marR="0" lvl="1"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dirty="0">
                <a:hlinkClick r:id="rId5"/>
              </a:rPr>
              <a:t>http://docs.aws.amazon.com/AWSSdkDocsNET/latest/V3/DeveloperGuide/net-dg-start-new-project.html</a:t>
            </a:r>
            <a:r>
              <a:rPr lang="pt-br" dirty="0"/>
              <a:t> </a:t>
            </a:r>
          </a:p>
          <a:p>
            <a:pPr marL="171450" marR="0" lvl="1"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dirty="0"/>
              <a:t>Java: </a:t>
            </a:r>
            <a:r>
              <a:rPr lang="pt-br" dirty="0">
                <a:hlinkClick r:id="rId6"/>
              </a:rPr>
              <a:t>http://docs.aws.amazon.com/AWSSdkDocsJava/latest/DeveloperGuide/java-dg-install-sdk.html</a:t>
            </a:r>
            <a:r>
              <a:rPr lang="pt-br" dirty="0"/>
              <a:t>  </a:t>
            </a:r>
          </a:p>
          <a:p>
            <a:pPr marL="171450" indent="-171450" rtl="0">
              <a:buFont typeface="Arial" panose="020B0604020202020204" pitchFamily="34" charset="0"/>
              <a:buChar char="•"/>
            </a:pPr>
            <a:r>
              <a:rPr lang="pt-br" dirty="0"/>
              <a:t>AWS Amplify: </a:t>
            </a:r>
            <a:r>
              <a:rPr lang="pt-br" dirty="0">
                <a:hlinkClick r:id="rId7"/>
              </a:rPr>
              <a:t>https://docs.amplify.aws/</a:t>
            </a:r>
            <a:endParaRPr lang="en-US" dirty="0"/>
          </a:p>
          <a:p>
            <a:pPr marL="171450" indent="-171450" rtl="0">
              <a:buFont typeface="Arial" panose="020B0604020202020204" pitchFamily="34" charset="0"/>
              <a:buChar char="•"/>
            </a:pPr>
            <a:r>
              <a:rPr lang="pt-br" dirty="0"/>
              <a:t>AWS SDK for Ruby: </a:t>
            </a:r>
            <a:r>
              <a:rPr lang="pt-br" dirty="0">
                <a:hlinkClick r:id="rId8"/>
              </a:rPr>
              <a:t>https://aws.amazon.com/sdk-for-ruby/</a:t>
            </a:r>
            <a:endParaRPr lang="en-US" dirty="0"/>
          </a:p>
          <a:p>
            <a:pPr marL="171450" indent="-171450" rtl="0">
              <a:buFont typeface="Arial" panose="020B0604020202020204" pitchFamily="34" charset="0"/>
              <a:buChar char="•"/>
            </a:pPr>
            <a:r>
              <a:rPr lang="pt-br" dirty="0"/>
              <a:t>AWS SDK for JavaScript in Node.js: </a:t>
            </a:r>
            <a:r>
              <a:rPr lang="pt-br" dirty="0">
                <a:hlinkClick r:id="rId9"/>
              </a:rPr>
              <a:t>https://aws.amazon.com/sdk-for-node-js/</a:t>
            </a:r>
            <a:endParaRPr lang="en-US" dirty="0"/>
          </a:p>
          <a:p>
            <a:pPr marL="171450" lvl="0" indent="-171450" rtl="0">
              <a:buFont typeface="Arial" panose="020B0604020202020204" pitchFamily="34" charset="0"/>
              <a:buChar char="•"/>
              <a:defRPr/>
            </a:pPr>
            <a:r>
              <a:rPr lang="pt-br" dirty="0"/>
              <a:t>AWS SDK for Go: </a:t>
            </a:r>
            <a:r>
              <a:rPr lang="pt-br" dirty="0">
                <a:hlinkClick r:id="rId10"/>
              </a:rPr>
              <a:t>https://docs.aws.amazon.com/sdk-for-go/v1/developer-guide/welcome.html</a:t>
            </a:r>
            <a:endParaRPr lang="en-US" dirty="0"/>
          </a:p>
          <a:p>
            <a:pPr marL="171450" indent="-171450" rtl="0">
              <a:buFont typeface="Arial" panose="020B0604020202020204" pitchFamily="34" charset="0"/>
              <a:buChar char="•"/>
            </a:pPr>
            <a:r>
              <a:rPr lang="pt-br" dirty="0"/>
              <a:t>AWS SDK for JavaScript: </a:t>
            </a:r>
            <a:r>
              <a:rPr lang="pt-br" dirty="0">
                <a:hlinkClick r:id="rId11"/>
              </a:rPr>
              <a:t>https://docs.aws.amazon.com/AWSJavaScriptSDK/latest/</a:t>
            </a:r>
            <a:endParaRPr lang="en-US" dirty="0"/>
          </a:p>
          <a:p>
            <a:pPr marL="171450" indent="-171450" rtl="0">
              <a:buFont typeface="Arial" panose="020B0604020202020204" pitchFamily="34" charset="0"/>
              <a:buChar char="•"/>
            </a:pPr>
            <a:r>
              <a:rPr lang="pt-br" dirty="0"/>
              <a:t>AWS SDK para PHP: </a:t>
            </a:r>
            <a:r>
              <a:rPr lang="pt-br" dirty="0">
                <a:hlinkClick r:id="rId12"/>
              </a:rPr>
              <a:t>https://docs.aws.amazon.com/sdk-for-php/v3/developer-guide/welcome.html</a:t>
            </a:r>
            <a:endParaRPr lang="en-US" dirty="0"/>
          </a:p>
          <a:p>
            <a:pPr marL="171450" indent="-171450" rtl="0">
              <a:buFont typeface="Arial" panose="020B0604020202020204" pitchFamily="34" charset="0"/>
              <a:buChar char="•"/>
            </a:pPr>
            <a:r>
              <a:rPr lang="pt-br" dirty="0"/>
              <a:t>AWS SDK for C++: </a:t>
            </a:r>
            <a:r>
              <a:rPr lang="pt-br" dirty="0">
                <a:hlinkClick r:id="rId13"/>
              </a:rPr>
              <a:t>https://aws.amazon.com/sdk-for-cpp/</a:t>
            </a:r>
            <a:endParaRPr lang="en-US" dirty="0"/>
          </a:p>
          <a:p>
            <a:pPr rtl="0"/>
            <a:endParaRPr lang="en-US" dirty="0"/>
          </a:p>
          <a:p>
            <a:pPr marL="171450" indent="-171450" rtl="0">
              <a:buFont typeface="Arial" panose="020B0604020202020204" pitchFamily="34" charset="0"/>
              <a:buChar char="•"/>
            </a:pPr>
            <a:endParaRPr lang="en-US" dirty="0"/>
          </a:p>
          <a:p>
            <a:pPr marL="171450" indent="-171450" rtl="0">
              <a:buFont typeface="Arial" panose="020B0604020202020204" pitchFamily="34" charset="0"/>
              <a:buChar char="•"/>
            </a:pPr>
            <a:endParaRPr lang="en-US" baseline="0" dirty="0"/>
          </a:p>
          <a:p>
            <a:pPr marL="0" indent="0" rtl="0">
              <a:buFont typeface="Arial" panose="020B0604020202020204" pitchFamily="34" charset="0"/>
              <a:buNone/>
            </a:pPr>
            <a:endParaRPr lang="en-US" baseline="0" dirty="0"/>
          </a:p>
          <a:p>
            <a:pPr marL="171450" indent="-171450" rtl="0">
              <a:buFont typeface="Arial" panose="020B0604020202020204" pitchFamily="34" charset="0"/>
              <a:buChar char="•"/>
            </a:pPr>
            <a:endParaRPr lang="en-US" baseline="0" dirty="0"/>
          </a:p>
          <a:p>
            <a:pPr marL="171450" indent="-171450" rtl="0">
              <a:buFont typeface="Arial" panose="020B0604020202020204" pitchFamily="34" charset="0"/>
              <a:buChar char="•"/>
            </a:pPr>
            <a:endParaRPr lang="en-US" baseline="0" dirty="0"/>
          </a:p>
          <a:p>
            <a:pPr marL="171450" indent="-171450" rtl="0">
              <a:buFont typeface="Arial" panose="020B0604020202020204" pitchFamily="34" charset="0"/>
              <a:buChar char="•"/>
            </a:pPr>
            <a:endParaRPr lang="en-US" baseline="0" dirty="0"/>
          </a:p>
          <a:p>
            <a:pPr marL="171450" indent="-171450" rtl="0">
              <a:buFont typeface="Arial" panose="020B0604020202020204" pitchFamily="34" charset="0"/>
              <a:buChar char="•"/>
            </a:pPr>
            <a:endParaRPr lang="en-US" dirty="0"/>
          </a:p>
          <a:p>
            <a:pPr rtl="0"/>
            <a:endParaRPr lang="en-US" dirty="0"/>
          </a:p>
          <a:p>
            <a:pPr rtl="0"/>
            <a:endParaRPr lang="en-US" dirty="0"/>
          </a:p>
        </p:txBody>
      </p:sp>
    </p:spTree>
    <p:extLst>
      <p:ext uri="{BB962C8B-B14F-4D97-AF65-F5344CB8AC3E}">
        <p14:creationId xmlns:p14="http://schemas.microsoft.com/office/powerpoint/2010/main" val="303498273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slideMaster" Target="../slideMasters/slideMaster1.xml"/><Relationship Id="rId1" Type="http://schemas.openxmlformats.org/officeDocument/2006/relationships/tags" Target="../tags/tag12.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slideMaster" Target="../slideMasters/slideMaster1.xml"/><Relationship Id="rId1" Type="http://schemas.openxmlformats.org/officeDocument/2006/relationships/tags" Target="../tags/tag13.xml"/><Relationship Id="rId4"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slideMaster" Target="../slideMasters/slideMaster1.xml"/><Relationship Id="rId1" Type="http://schemas.openxmlformats.org/officeDocument/2006/relationships/tags" Target="../tags/tag14.xml"/><Relationship Id="rId4"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slideMaster" Target="../slideMasters/slideMaster1.xml"/><Relationship Id="rId1" Type="http://schemas.openxmlformats.org/officeDocument/2006/relationships/tags" Target="../tags/tag15.xml"/><Relationship Id="rId4"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slideMaster" Target="../slideMasters/slideMaster1.xml"/><Relationship Id="rId1" Type="http://schemas.openxmlformats.org/officeDocument/2006/relationships/tags" Target="../tags/tag16.xml"/><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17.xml"/><Relationship Id="rId4" Type="http://schemas.openxmlformats.org/officeDocument/2006/relationships/image" Target="../media/image5.jpe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slideMaster" Target="../slideMasters/slideMaster1.xml"/><Relationship Id="rId1" Type="http://schemas.openxmlformats.org/officeDocument/2006/relationships/tags" Target="../tags/tag18.xml"/><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slideMaster" Target="../slideMasters/slideMaster1.xml"/><Relationship Id="rId1" Type="http://schemas.openxmlformats.org/officeDocument/2006/relationships/tags" Target="../tags/tag19.xml"/><Relationship Id="rId4"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20.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2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2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23.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1.xml"/><Relationship Id="rId1" Type="http://schemas.openxmlformats.org/officeDocument/2006/relationships/tags" Target="../tags/tag24.xml"/><Relationship Id="rId4" Type="http://schemas.openxmlformats.org/officeDocument/2006/relationships/image" Target="../media/image2.png"/></Relationships>
</file>

<file path=ppt/slideLayouts/_rels/slideLayout23.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Master" Target="../slideMasters/slideMaster1.xml"/><Relationship Id="rId1" Type="http://schemas.openxmlformats.org/officeDocument/2006/relationships/vmlDrawing" Target="../drawings/vmlDrawing1.vml"/><Relationship Id="rId6" Type="http://schemas.openxmlformats.org/officeDocument/2006/relationships/image" Target="../media/image8.png"/><Relationship Id="rId5" Type="http://schemas.openxmlformats.org/officeDocument/2006/relationships/oleObject" Target="../embeddings/oleObject2.bin"/><Relationship Id="rId4" Type="http://schemas.openxmlformats.org/officeDocument/2006/relationships/image" Target="../media/image7.wmf"/></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Master" Target="../slideMasters/slideMaster1.xml"/><Relationship Id="rId1" Type="http://schemas.openxmlformats.org/officeDocument/2006/relationships/vmlDrawing" Target="../drawings/vmlDrawing2.vml"/><Relationship Id="rId6" Type="http://schemas.openxmlformats.org/officeDocument/2006/relationships/image" Target="../media/image11.png"/><Relationship Id="rId5" Type="http://schemas.openxmlformats.org/officeDocument/2006/relationships/image" Target="../media/image9.wmf"/><Relationship Id="rId4" Type="http://schemas.openxmlformats.org/officeDocument/2006/relationships/oleObject" Target="../embeddings/oleObject3.bin"/></Relationships>
</file>

<file path=ppt/slideLayouts/_rels/slideLayout25.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5.xml"/><Relationship Id="rId1" Type="http://schemas.openxmlformats.org/officeDocument/2006/relationships/vmlDrawing" Target="../drawings/vmlDrawing3.vml"/><Relationship Id="rId6" Type="http://schemas.openxmlformats.org/officeDocument/2006/relationships/image" Target="../media/image9.wmf"/><Relationship Id="rId5" Type="http://schemas.openxmlformats.org/officeDocument/2006/relationships/oleObject" Target="../embeddings/oleObject4.bin"/><Relationship Id="rId4" Type="http://schemas.openxmlformats.org/officeDocument/2006/relationships/image" Target="../media/image10.png"/></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Master" Target="../slideMasters/slideMaster1.xml"/><Relationship Id="rId1" Type="http://schemas.openxmlformats.org/officeDocument/2006/relationships/vmlDrawing" Target="../drawings/vmlDrawing4.vml"/><Relationship Id="rId6" Type="http://schemas.openxmlformats.org/officeDocument/2006/relationships/image" Target="../media/image9.wmf"/><Relationship Id="rId5" Type="http://schemas.openxmlformats.org/officeDocument/2006/relationships/oleObject" Target="../embeddings/oleObject5.bin"/><Relationship Id="rId4" Type="http://schemas.openxmlformats.org/officeDocument/2006/relationships/image" Target="../media/image11.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4.pn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6.xml"/><Relationship Id="rId4" Type="http://schemas.openxmlformats.org/officeDocument/2006/relationships/image" Target="../media/image5.jpe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slideMaster" Target="../slideMasters/slideMaster1.xml"/><Relationship Id="rId1" Type="http://schemas.openxmlformats.org/officeDocument/2006/relationships/tags" Target="../tags/tag7.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slideMaster" Target="../slideMasters/slideMaster1.xml"/><Relationship Id="rId1" Type="http://schemas.openxmlformats.org/officeDocument/2006/relationships/tags" Target="../tags/tag8.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slideMaster" Target="../slideMasters/slideMaster1.xml"/><Relationship Id="rId1" Type="http://schemas.openxmlformats.org/officeDocument/2006/relationships/tags" Target="../tags/tag9.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slideMaster" Target="../slideMasters/slideMaster1.xml"/><Relationship Id="rId1" Type="http://schemas.openxmlformats.org/officeDocument/2006/relationships/tags" Target="../tags/tag10.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slideMaster" Target="../slideMasters/slideMaster1.xml"/><Relationship Id="rId1" Type="http://schemas.openxmlformats.org/officeDocument/2006/relationships/tags" Target="../tags/tag1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8C3AF6D-2BEF-7049-86B4-BA8E93A54A93}"/>
              </a:ext>
            </a:extLst>
          </p:cNvPr>
          <p:cNvPicPr>
            <a:picLocks noChangeAspect="1"/>
          </p:cNvPicPr>
          <p:nvPr/>
        </p:nvPicPr>
        <p:blipFill>
          <a:blip r:embed="rId3"/>
          <a:stretch>
            <a:fillRect/>
          </a:stretch>
        </p:blipFill>
        <p:spPr>
          <a:xfrm>
            <a:off x="-81023" y="-47919"/>
            <a:ext cx="12361762" cy="6958182"/>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191940"/>
            <a:ext cx="11353800" cy="474119"/>
          </a:xfrm>
        </p:spPr>
        <p:txBody>
          <a:bodyPr rtlCol="0">
            <a:noAutofit/>
          </a:bodyPr>
          <a:lstStyle>
            <a:lvl1pPr>
              <a:defRPr sz="6000">
                <a:solidFill>
                  <a:schemeClr val="bg1"/>
                </a:solidFill>
              </a:defRPr>
            </a:lvl1pPr>
          </a:lstStyle>
          <a:p>
            <a:pPr rtl="0"/>
            <a:r>
              <a:rPr lang="pt-br"/>
              <a:t>Click to edit Master title style</a:t>
            </a:r>
          </a:p>
        </p:txBody>
      </p:sp>
      <p:sp>
        <p:nvSpPr>
          <p:cNvPr id="5" name="Text Placeholder 3">
            <a:extLst>
              <a:ext uri="{FF2B5EF4-FFF2-40B4-BE49-F238E27FC236}">
                <a16:creationId xmlns:a16="http://schemas.microsoft.com/office/drawing/2014/main" id="{984EADBC-1FCF-4148-AFB8-F0370FE66BDA}"/>
              </a:ext>
            </a:extLst>
          </p:cNvPr>
          <p:cNvSpPr>
            <a:spLocks noGrp="1"/>
          </p:cNvSpPr>
          <p:nvPr>
            <p:ph type="body" sz="quarter" idx="10" hasCustomPrompt="1"/>
          </p:nvPr>
        </p:nvSpPr>
        <p:spPr>
          <a:xfrm>
            <a:off x="419100" y="2554356"/>
            <a:ext cx="8059738" cy="488498"/>
          </a:xfrm>
        </p:spPr>
        <p:txBody>
          <a:bodyPr rtlCol="0">
            <a:normAutofit/>
          </a:bodyPr>
          <a:lstStyle>
            <a:lvl1pPr marL="0" indent="0">
              <a:buNone/>
              <a:defRPr sz="2000" b="0" spc="300">
                <a:solidFill>
                  <a:schemeClr val="bg1"/>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rtl="0"/>
            <a:r>
              <a:rPr lang="pt-br"/>
              <a:t>CLICK TO EDIT MASTER TITLE STYLE</a:t>
            </a:r>
          </a:p>
        </p:txBody>
      </p:sp>
      <p:pic>
        <p:nvPicPr>
          <p:cNvPr id="7" name="Picture 6">
            <a:extLst>
              <a:ext uri="{FF2B5EF4-FFF2-40B4-BE49-F238E27FC236}">
                <a16:creationId xmlns:a16="http://schemas.microsoft.com/office/drawing/2014/main" id="{63FC9937-4309-1345-9FFE-12A8DD2FC6B5}"/>
              </a:ext>
            </a:extLst>
          </p:cNvPr>
          <p:cNvPicPr>
            <a:picLocks noChangeAspect="1"/>
          </p:cNvPicPr>
          <p:nvPr/>
        </p:nvPicPr>
        <p:blipFill>
          <a:blip r:embed="rId4"/>
          <a:stretch>
            <a:fillRect/>
          </a:stretch>
        </p:blipFill>
        <p:spPr>
          <a:xfrm>
            <a:off x="9861952" y="6089839"/>
            <a:ext cx="1910948" cy="449073"/>
          </a:xfrm>
          <a:prstGeom prst="rect">
            <a:avLst/>
          </a:prstGeom>
        </p:spPr>
      </p:pic>
    </p:spTree>
    <p:custDataLst>
      <p:tags r:id="rId1"/>
    </p:custDataLst>
    <p:extLst>
      <p:ext uri="{BB962C8B-B14F-4D97-AF65-F5344CB8AC3E}">
        <p14:creationId xmlns:p14="http://schemas.microsoft.com/office/powerpoint/2010/main" val="3493740252"/>
      </p:ext>
    </p:extLst>
  </p:cSld>
  <p:clrMapOvr>
    <a:masterClrMapping/>
  </p:clrMapOvr>
  <p:extLst>
    <p:ext uri="{DCECCB84-F9BA-43D5-87BE-67443E8EF086}">
      <p15:sldGuideLst xmlns:p15="http://schemas.microsoft.com/office/powerpoint/2012/main">
        <p15:guide id="1" orient="horz" pos="216">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ubtitle">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704F4F9-D03D-9741-91BE-D52E962C5051}"/>
              </a:ext>
            </a:extLst>
          </p:cNvPr>
          <p:cNvPicPr>
            <a:picLocks/>
          </p:cNvPicPr>
          <p:nvPr/>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rtlCol="0">
            <a:noAutofit/>
          </a:bodyPr>
          <a:lstStyle>
            <a:lvl1pPr>
              <a:defRPr sz="4000">
                <a:solidFill>
                  <a:schemeClr val="bg1"/>
                </a:solidFill>
              </a:defRPr>
            </a:lvl1pPr>
          </a:lstStyle>
          <a:p>
            <a:pPr rtl="0"/>
            <a:r>
              <a:rPr lang="pt-br"/>
              <a:t>Click to edit Master title style</a:t>
            </a:r>
          </a:p>
        </p:txBody>
      </p:sp>
      <p:sp>
        <p:nvSpPr>
          <p:cNvPr id="11" name="Slide Number Placeholder 5">
            <a:extLst>
              <a:ext uri="{FF2B5EF4-FFF2-40B4-BE49-F238E27FC236}">
                <a16:creationId xmlns:a16="http://schemas.microsoft.com/office/drawing/2014/main" id="{4AC7BB94-D444-F441-A88C-76F7DDCDC5EB}"/>
              </a:ext>
            </a:extLst>
          </p:cNvPr>
          <p:cNvSpPr>
            <a:spLocks noGrp="1"/>
          </p:cNvSpPr>
          <p:nvPr>
            <p:ph type="sldNum" sz="quarter" idx="12"/>
          </p:nvPr>
        </p:nvSpPr>
        <p:spPr>
          <a:xfrm>
            <a:off x="9029700" y="6356350"/>
            <a:ext cx="2743200" cy="365125"/>
          </a:xfrm>
        </p:spPr>
        <p:txBody>
          <a:bodyPr rtlCol="0"/>
          <a:lstStyle/>
          <a:p>
            <a:pPr rtl="0"/>
            <a:fld id="{9FC43BFD-8FF7-A343-A8A6-E2338FCE8046}" type="slidenum">
              <a:rPr lang="en-US" smtClean="0"/>
              <a:t>‹#›</a:t>
            </a:fld>
            <a:endParaRPr lang="en-US"/>
          </a:p>
        </p:txBody>
      </p:sp>
      <p:sp>
        <p:nvSpPr>
          <p:cNvPr id="13" name="Content Placeholder 2">
            <a:extLst>
              <a:ext uri="{FF2B5EF4-FFF2-40B4-BE49-F238E27FC236}">
                <a16:creationId xmlns:a16="http://schemas.microsoft.com/office/drawing/2014/main" id="{1EBC76E4-C45C-574F-A82B-828C66343888}"/>
              </a:ext>
            </a:extLst>
          </p:cNvPr>
          <p:cNvSpPr>
            <a:spLocks noGrp="1"/>
          </p:cNvSpPr>
          <p:nvPr>
            <p:ph idx="14"/>
          </p:nvPr>
        </p:nvSpPr>
        <p:spPr>
          <a:xfrm>
            <a:off x="419099" y="2041932"/>
            <a:ext cx="11335473" cy="4131084"/>
          </a:xfrm>
        </p:spPr>
        <p:txBody>
          <a:bodyPr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rtl="0"/>
            <a:r>
              <a:rPr lang="pt-br"/>
              <a:t>Edit Master text styles</a:t>
            </a:r>
          </a:p>
          <a:p>
            <a:pPr lvl="1" rtl="0"/>
            <a:r>
              <a:rPr lang="pt-br"/>
              <a:t>Second level</a:t>
            </a:r>
          </a:p>
          <a:p>
            <a:pPr lvl="2" rtl="0"/>
            <a:r>
              <a:rPr lang="pt-br"/>
              <a:t>Third level</a:t>
            </a:r>
          </a:p>
          <a:p>
            <a:pPr lvl="3" rtl="0"/>
            <a:r>
              <a:rPr lang="pt-br"/>
              <a:t>Fourth level</a:t>
            </a:r>
          </a:p>
          <a:p>
            <a:pPr lvl="4" rtl="0"/>
            <a:r>
              <a:rPr lang="pt-br"/>
              <a:t>Fifth level</a:t>
            </a:r>
          </a:p>
        </p:txBody>
      </p:sp>
      <p:sp>
        <p:nvSpPr>
          <p:cNvPr id="3" name="Text Placeholder 2">
            <a:extLst>
              <a:ext uri="{FF2B5EF4-FFF2-40B4-BE49-F238E27FC236}">
                <a16:creationId xmlns:a16="http://schemas.microsoft.com/office/drawing/2014/main" id="{696A4FD3-97EE-8149-9A33-E0E6B1B0C06E}"/>
              </a:ext>
            </a:extLst>
          </p:cNvPr>
          <p:cNvSpPr>
            <a:spLocks noGrp="1"/>
          </p:cNvSpPr>
          <p:nvPr>
            <p:ph type="body" sz="quarter" idx="15"/>
          </p:nvPr>
        </p:nvSpPr>
        <p:spPr>
          <a:xfrm>
            <a:off x="419100" y="1524000"/>
            <a:ext cx="11335473" cy="517932"/>
          </a:xfrm>
        </p:spPr>
        <p:txBody>
          <a:bodyPr rtlCol="0">
            <a:noAutofit/>
          </a:bodyPr>
          <a:lstStyle>
            <a:lvl1pPr marL="0" indent="0">
              <a:buNone/>
              <a:defRPr sz="3200" b="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lvl="0" rtl="0"/>
            <a:r>
              <a:rPr lang="pt-br"/>
              <a:t>Edit Master text styles</a:t>
            </a:r>
          </a:p>
        </p:txBody>
      </p:sp>
      <p:pic>
        <p:nvPicPr>
          <p:cNvPr id="12" name="Picture 11">
            <a:extLst>
              <a:ext uri="{FF2B5EF4-FFF2-40B4-BE49-F238E27FC236}">
                <a16:creationId xmlns:a16="http://schemas.microsoft.com/office/drawing/2014/main" id="{F4A3FF58-786E-B24E-B376-6652EC26070D}"/>
              </a:ext>
            </a:extLst>
          </p:cNvPr>
          <p:cNvPicPr>
            <a:picLocks noChangeAspect="1"/>
          </p:cNvPicPr>
          <p:nvPr/>
        </p:nvPicPr>
        <p:blipFill>
          <a:blip r:embed="rId4"/>
          <a:stretch>
            <a:fillRect/>
          </a:stretch>
        </p:blipFill>
        <p:spPr>
          <a:xfrm>
            <a:off x="9840052" y="365125"/>
            <a:ext cx="1910948" cy="449073"/>
          </a:xfrm>
          <a:prstGeom prst="rect">
            <a:avLst/>
          </a:prstGeom>
        </p:spPr>
      </p:pic>
      <p:sp>
        <p:nvSpPr>
          <p:cNvPr id="10" name="Footer Placeholder 4">
            <a:extLst>
              <a:ext uri="{FF2B5EF4-FFF2-40B4-BE49-F238E27FC236}">
                <a16:creationId xmlns:a16="http://schemas.microsoft.com/office/drawing/2014/main" id="{99B9B80A-7CBE-8F4D-B2B0-66F7C285B4DD}"/>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r>
              <a:rPr lang="pt-br"/>
              <a:t>© 2020 Amazon Web Services, Inc. or its Affiliates. All rights reserved.</a:t>
            </a:r>
          </a:p>
        </p:txBody>
      </p:sp>
    </p:spTree>
    <p:custDataLst>
      <p:tags r:id="rId1"/>
    </p:custDataLst>
    <p:extLst>
      <p:ext uri="{BB962C8B-B14F-4D97-AF65-F5344CB8AC3E}">
        <p14:creationId xmlns:p14="http://schemas.microsoft.com/office/powerpoint/2010/main" val="5222087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Cod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EC45EB5-28C4-4544-A323-D73218CA9315}"/>
              </a:ext>
            </a:extLst>
          </p:cNvPr>
          <p:cNvPicPr>
            <a:picLocks/>
          </p:cNvPicPr>
          <p:nvPr/>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p:spPr>
        <p:txBody>
          <a:bodyPr rtlCol="0">
            <a:noAutofit/>
          </a:bodyPr>
          <a:lstStyle>
            <a:lvl1pPr>
              <a:defRPr sz="4000">
                <a:solidFill>
                  <a:schemeClr val="bg1"/>
                </a:solidFill>
              </a:defRPr>
            </a:lvl1pPr>
          </a:lstStyle>
          <a:p>
            <a:pPr rtl="0"/>
            <a:r>
              <a:rPr lang="pt-br"/>
              <a:t>Click to edit Master title style</a:t>
            </a:r>
          </a:p>
        </p:txBody>
      </p:sp>
      <p:sp>
        <p:nvSpPr>
          <p:cNvPr id="3" name="Content Placeholder 2">
            <a:extLst>
              <a:ext uri="{FF2B5EF4-FFF2-40B4-BE49-F238E27FC236}">
                <a16:creationId xmlns:a16="http://schemas.microsoft.com/office/drawing/2014/main" id="{4FBB0127-ED7F-7C41-B530-EB0C6E8B5AE1}"/>
              </a:ext>
            </a:extLst>
          </p:cNvPr>
          <p:cNvSpPr>
            <a:spLocks noGrp="1"/>
          </p:cNvSpPr>
          <p:nvPr>
            <p:ph idx="1" hasCustomPrompt="1"/>
          </p:nvPr>
        </p:nvSpPr>
        <p:spPr>
          <a:xfrm>
            <a:off x="419100" y="1528175"/>
            <a:ext cx="11353800" cy="4648788"/>
          </a:xfrm>
        </p:spPr>
        <p:txBody>
          <a:bodyPr rtlCol="0">
            <a:noAutofit/>
          </a:bodyPr>
          <a:lstStyle>
            <a:lvl1pPr marL="0" indent="0">
              <a:buNone/>
              <a:defRPr sz="1400">
                <a:solidFill>
                  <a:schemeClr val="tx1"/>
                </a:solidFill>
                <a:latin typeface="Lucida Console" panose="020B0609040504020204" pitchFamily="49" charset="0"/>
              </a:defRPr>
            </a:lvl1pPr>
          </a:lstStyle>
          <a:p>
            <a:pPr lvl="0" rtl="0"/>
            <a:r>
              <a:rPr lang="pt-br"/>
              <a:t>; Syntax Test file for 68k Assembly code</a:t>
            </a:r>
          </a:p>
          <a:p>
            <a:pPr lvl="0" rtl="0"/>
            <a:r>
              <a:rPr lang="pt-br"/>
              <a:t>; Some comments about this file</a:t>
            </a:r>
          </a:p>
          <a:p>
            <a:pPr lvl="0" rtl="0"/>
            <a:r>
              <a:rPr lang="pt-br"/>
              <a:t>.D0 00000000</a:t>
            </a:r>
          </a:p>
          <a:p>
            <a:pPr lvl="0" rtl="0"/>
            <a:r>
              <a:rPr lang="pt-br"/>
              <a:t>MS 2100 00000002</a:t>
            </a:r>
          </a:p>
          <a:p>
            <a:pPr lvl="0" rtl="0"/>
            <a:r>
              <a:rPr lang="pt-br"/>
              <a:t>MM 2000;DI</a:t>
            </a:r>
          </a:p>
          <a:p>
            <a:pPr lvl="0" rtl="0"/>
            <a:r>
              <a:rPr lang="pt-br"/>
              <a:t>LEA.L $002100,A1</a:t>
            </a:r>
          </a:p>
          <a:p>
            <a:pPr lvl="0" rtl="0"/>
            <a:r>
              <a:rPr lang="pt-br"/>
              <a:t>MOVE.L #2,-(A1)</a:t>
            </a:r>
          </a:p>
          <a:p>
            <a:pPr lvl="0" rtl="0"/>
            <a:r>
              <a:rPr lang="pt-br"/>
              <a:t>BSR $00002050</a:t>
            </a:r>
          </a:p>
          <a:p>
            <a:pPr lvl="0" rtl="0"/>
            <a:r>
              <a:rPr lang="pt-br"/>
              <a:t>MM 2050;DI</a:t>
            </a:r>
          </a:p>
          <a:p>
            <a:pPr lvl="0" rtl="0"/>
            <a:r>
              <a:rPr lang="pt-br"/>
              <a:t>MOVE.L (A1)+,D1</a:t>
            </a:r>
          </a:p>
          <a:p>
            <a:pPr lvl="0" rtl="0"/>
            <a:r>
              <a:rPr lang="pt-br"/>
              <a:t>MOVE.L (A1),D2</a:t>
            </a:r>
          </a:p>
          <a:p>
            <a:pPr lvl="0" rtl="0"/>
            <a:r>
              <a:rPr lang="pt-br"/>
              <a:t>ADD.L D1,D2</a:t>
            </a:r>
          </a:p>
          <a:p>
            <a:pPr lvl="0" rtl="0"/>
            <a:r>
              <a:rPr lang="pt-br"/>
              <a:t>MOVE.L D2,D0</a:t>
            </a:r>
          </a:p>
          <a:p>
            <a:pPr lvl="0" rtl="0"/>
            <a:r>
              <a:rPr lang="pt-br"/>
              <a:t>RTS</a:t>
            </a:r>
          </a:p>
        </p:txBody>
      </p:sp>
      <p:sp>
        <p:nvSpPr>
          <p:cNvPr id="6" name="Slide Number Placeholder 5">
            <a:extLst>
              <a:ext uri="{FF2B5EF4-FFF2-40B4-BE49-F238E27FC236}">
                <a16:creationId xmlns:a16="http://schemas.microsoft.com/office/drawing/2014/main" id="{F93D8A33-23FE-0C4F-9E8F-25B4C5AE7E2D}"/>
              </a:ext>
            </a:extLst>
          </p:cNvPr>
          <p:cNvSpPr>
            <a:spLocks noGrp="1"/>
          </p:cNvSpPr>
          <p:nvPr>
            <p:ph type="sldNum" sz="quarter" idx="12"/>
          </p:nvPr>
        </p:nvSpPr>
        <p:spPr/>
        <p:txBody>
          <a:bodyPr rtlCol="0"/>
          <a:lstStyle/>
          <a:p>
            <a:pPr rtl="0"/>
            <a:fld id="{9FC43BFD-8FF7-A343-A8A6-E2338FCE8046}" type="slidenum">
              <a:rPr lang="en-US" smtClean="0"/>
              <a:t>‹#›</a:t>
            </a:fld>
            <a:endParaRPr lang="en-US"/>
          </a:p>
        </p:txBody>
      </p:sp>
      <p:pic>
        <p:nvPicPr>
          <p:cNvPr id="9" name="Picture 8">
            <a:extLst>
              <a:ext uri="{FF2B5EF4-FFF2-40B4-BE49-F238E27FC236}">
                <a16:creationId xmlns:a16="http://schemas.microsoft.com/office/drawing/2014/main" id="{65773DE8-A996-034F-B75D-51D5ACFED07E}"/>
              </a:ext>
            </a:extLst>
          </p:cNvPr>
          <p:cNvPicPr>
            <a:picLocks noChangeAspect="1"/>
          </p:cNvPicPr>
          <p:nvPr/>
        </p:nvPicPr>
        <p:blipFill>
          <a:blip r:embed="rId4"/>
          <a:stretch>
            <a:fillRect/>
          </a:stretch>
        </p:blipFill>
        <p:spPr>
          <a:xfrm>
            <a:off x="9840052" y="365125"/>
            <a:ext cx="1910948" cy="449073"/>
          </a:xfrm>
          <a:prstGeom prst="rect">
            <a:avLst/>
          </a:prstGeom>
        </p:spPr>
      </p:pic>
      <p:sp>
        <p:nvSpPr>
          <p:cNvPr id="7" name="Footer Placeholder 4">
            <a:extLst>
              <a:ext uri="{FF2B5EF4-FFF2-40B4-BE49-F238E27FC236}">
                <a16:creationId xmlns:a16="http://schemas.microsoft.com/office/drawing/2014/main" id="{BE8EE179-7D32-EC44-9957-395A214B62CF}"/>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r>
              <a:rPr lang="pt-br"/>
              <a:t>© 2020 Amazon Web Services, Inc. or its Affiliates. All rights reserved.</a:t>
            </a:r>
          </a:p>
        </p:txBody>
      </p:sp>
    </p:spTree>
    <p:custDataLst>
      <p:tags r:id="rId1"/>
    </p:custDataLst>
    <p:extLst>
      <p:ext uri="{BB962C8B-B14F-4D97-AF65-F5344CB8AC3E}">
        <p14:creationId xmlns:p14="http://schemas.microsoft.com/office/powerpoint/2010/main" val="268234103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ode 2 Up">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1350FA4A-B00E-C044-8FFB-45BB9BA4C7DB}"/>
              </a:ext>
            </a:extLst>
          </p:cNvPr>
          <p:cNvPicPr>
            <a:picLocks/>
          </p:cNvPicPr>
          <p:nvPr/>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rtlCol="0">
            <a:noAutofit/>
          </a:bodyPr>
          <a:lstStyle>
            <a:lvl1pPr>
              <a:defRPr sz="4000">
                <a:solidFill>
                  <a:schemeClr val="bg1"/>
                </a:solidFill>
              </a:defRPr>
            </a:lvl1pPr>
          </a:lstStyle>
          <a:p>
            <a:pPr rtl="0"/>
            <a:r>
              <a:rPr lang="pt-br"/>
              <a:t>Click to edit Master title style</a:t>
            </a:r>
          </a:p>
        </p:txBody>
      </p:sp>
      <p:sp>
        <p:nvSpPr>
          <p:cNvPr id="10" name="Content Placeholder 2">
            <a:extLst>
              <a:ext uri="{FF2B5EF4-FFF2-40B4-BE49-F238E27FC236}">
                <a16:creationId xmlns:a16="http://schemas.microsoft.com/office/drawing/2014/main" id="{F3BB2B80-1B59-A143-BE75-CCD366DF7CE5}"/>
              </a:ext>
            </a:extLst>
          </p:cNvPr>
          <p:cNvSpPr>
            <a:spLocks noGrp="1"/>
          </p:cNvSpPr>
          <p:nvPr>
            <p:ph idx="1" hasCustomPrompt="1"/>
          </p:nvPr>
        </p:nvSpPr>
        <p:spPr>
          <a:xfrm>
            <a:off x="419100" y="1528175"/>
            <a:ext cx="5504688" cy="4648788"/>
          </a:xfrm>
        </p:spPr>
        <p:txBody>
          <a:bodyPr rtlCol="0">
            <a:noAutofit/>
          </a:bodyPr>
          <a:lstStyle>
            <a:lvl1pPr marL="0" indent="0">
              <a:buNone/>
              <a:defRPr sz="1400">
                <a:solidFill>
                  <a:schemeClr val="tx1"/>
                </a:solidFill>
                <a:latin typeface="Lucida Console" panose="020B0609040504020204" pitchFamily="49"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rtl="0"/>
            <a:r>
              <a:rPr lang="pt-br"/>
              <a:t>; Syntax Test file for 68k Assembly code</a:t>
            </a:r>
          </a:p>
          <a:p>
            <a:pPr lvl="0" rtl="0"/>
            <a:r>
              <a:rPr lang="pt-br"/>
              <a:t>; Some comments about this file</a:t>
            </a:r>
          </a:p>
          <a:p>
            <a:pPr lvl="0" rtl="0"/>
            <a:r>
              <a:rPr lang="pt-br"/>
              <a:t>.D0 00000000</a:t>
            </a:r>
          </a:p>
          <a:p>
            <a:pPr lvl="0" rtl="0"/>
            <a:r>
              <a:rPr lang="pt-br"/>
              <a:t>MS 2100 00000002</a:t>
            </a:r>
          </a:p>
          <a:p>
            <a:pPr lvl="0" rtl="0"/>
            <a:r>
              <a:rPr lang="pt-br"/>
              <a:t>MM 2000;DI</a:t>
            </a:r>
          </a:p>
          <a:p>
            <a:pPr lvl="0" rtl="0"/>
            <a:r>
              <a:rPr lang="pt-br"/>
              <a:t>LEA.L $002100,A1</a:t>
            </a:r>
          </a:p>
          <a:p>
            <a:pPr lvl="0" rtl="0"/>
            <a:r>
              <a:rPr lang="pt-br"/>
              <a:t>MOVE.L #2,-(A1)</a:t>
            </a:r>
          </a:p>
          <a:p>
            <a:pPr lvl="0" rtl="0"/>
            <a:r>
              <a:rPr lang="pt-br"/>
              <a:t>BSR $00002050</a:t>
            </a:r>
          </a:p>
          <a:p>
            <a:pPr lvl="0" rtl="0"/>
            <a:r>
              <a:rPr lang="pt-br"/>
              <a:t>MM 2050;DI</a:t>
            </a:r>
          </a:p>
          <a:p>
            <a:pPr lvl="0" rtl="0"/>
            <a:r>
              <a:rPr lang="pt-br"/>
              <a:t>MOVE.L (A1)+,D1</a:t>
            </a:r>
          </a:p>
          <a:p>
            <a:pPr lvl="0" rtl="0"/>
            <a:r>
              <a:rPr lang="pt-br"/>
              <a:t>MOVE.L (A1),D2</a:t>
            </a:r>
          </a:p>
          <a:p>
            <a:pPr lvl="0" rtl="0"/>
            <a:r>
              <a:rPr lang="pt-br"/>
              <a:t>ADD.L D1,D2</a:t>
            </a:r>
          </a:p>
          <a:p>
            <a:pPr lvl="0" rtl="0"/>
            <a:r>
              <a:rPr lang="pt-br"/>
              <a:t>MOVE.L D2,D0</a:t>
            </a:r>
          </a:p>
          <a:p>
            <a:pPr lvl="0" rtl="0"/>
            <a:r>
              <a:rPr lang="pt-br"/>
              <a:t>RTS</a:t>
            </a:r>
          </a:p>
          <a:p>
            <a:pPr lvl="0" rtl="0"/>
            <a:endParaRPr lang="en-US"/>
          </a:p>
        </p:txBody>
      </p:sp>
      <p:sp>
        <p:nvSpPr>
          <p:cNvPr id="11" name="Slide Number Placeholder 5">
            <a:extLst>
              <a:ext uri="{FF2B5EF4-FFF2-40B4-BE49-F238E27FC236}">
                <a16:creationId xmlns:a16="http://schemas.microsoft.com/office/drawing/2014/main" id="{4AC7BB94-D444-F441-A88C-76F7DDCDC5EB}"/>
              </a:ext>
            </a:extLst>
          </p:cNvPr>
          <p:cNvSpPr>
            <a:spLocks noGrp="1"/>
          </p:cNvSpPr>
          <p:nvPr>
            <p:ph type="sldNum" sz="quarter" idx="12"/>
          </p:nvPr>
        </p:nvSpPr>
        <p:spPr>
          <a:xfrm>
            <a:off x="9029700" y="6356350"/>
            <a:ext cx="2743200" cy="365125"/>
          </a:xfrm>
        </p:spPr>
        <p:txBody>
          <a:bodyPr rtlCol="0"/>
          <a:lstStyle/>
          <a:p>
            <a:pPr rtl="0"/>
            <a:fld id="{9FC43BFD-8FF7-A343-A8A6-E2338FCE8046}" type="slidenum">
              <a:rPr lang="en-US" smtClean="0"/>
              <a:t>‹#›</a:t>
            </a:fld>
            <a:endParaRPr lang="en-US"/>
          </a:p>
        </p:txBody>
      </p:sp>
      <p:sp>
        <p:nvSpPr>
          <p:cNvPr id="12" name="Content Placeholder 2">
            <a:extLst>
              <a:ext uri="{FF2B5EF4-FFF2-40B4-BE49-F238E27FC236}">
                <a16:creationId xmlns:a16="http://schemas.microsoft.com/office/drawing/2014/main" id="{D773890F-7993-BE4F-83AC-886113878E8D}"/>
              </a:ext>
            </a:extLst>
          </p:cNvPr>
          <p:cNvSpPr>
            <a:spLocks noGrp="1"/>
          </p:cNvSpPr>
          <p:nvPr>
            <p:ph idx="13" hasCustomPrompt="1"/>
          </p:nvPr>
        </p:nvSpPr>
        <p:spPr>
          <a:xfrm>
            <a:off x="6246312" y="1524228"/>
            <a:ext cx="5504688" cy="4648788"/>
          </a:xfrm>
        </p:spPr>
        <p:txBody>
          <a:bodyPr rtlCol="0">
            <a:noAutofit/>
          </a:bodyPr>
          <a:lstStyle>
            <a:lvl1pPr marL="0" indent="0">
              <a:buNone/>
              <a:defRPr sz="1400">
                <a:solidFill>
                  <a:schemeClr val="tx1"/>
                </a:solidFill>
                <a:latin typeface="Lucida Console" panose="020B0609040504020204" pitchFamily="49"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rtl="0"/>
            <a:r>
              <a:rPr lang="pt-br"/>
              <a:t>; Syntax Test file for 68k Assembly code</a:t>
            </a:r>
          </a:p>
          <a:p>
            <a:pPr lvl="0" rtl="0"/>
            <a:r>
              <a:rPr lang="pt-br"/>
              <a:t>; Some comments about this file</a:t>
            </a:r>
          </a:p>
          <a:p>
            <a:pPr lvl="0" rtl="0"/>
            <a:r>
              <a:rPr lang="pt-br"/>
              <a:t>.D0 00000000</a:t>
            </a:r>
          </a:p>
          <a:p>
            <a:pPr lvl="0" rtl="0"/>
            <a:r>
              <a:rPr lang="pt-br"/>
              <a:t>MS 2100 00000002</a:t>
            </a:r>
          </a:p>
          <a:p>
            <a:pPr lvl="0" rtl="0"/>
            <a:r>
              <a:rPr lang="pt-br"/>
              <a:t>MM 2000;DI</a:t>
            </a:r>
          </a:p>
          <a:p>
            <a:pPr lvl="0" rtl="0"/>
            <a:r>
              <a:rPr lang="pt-br"/>
              <a:t>LEA.L $002100,A1</a:t>
            </a:r>
          </a:p>
          <a:p>
            <a:pPr lvl="0" rtl="0"/>
            <a:r>
              <a:rPr lang="pt-br"/>
              <a:t>MOVE.L #2,-(A1)</a:t>
            </a:r>
          </a:p>
          <a:p>
            <a:pPr lvl="0" rtl="0"/>
            <a:r>
              <a:rPr lang="pt-br"/>
              <a:t>BSR $00002050</a:t>
            </a:r>
          </a:p>
          <a:p>
            <a:pPr lvl="0" rtl="0"/>
            <a:r>
              <a:rPr lang="pt-br"/>
              <a:t>MM 2050;DI</a:t>
            </a:r>
          </a:p>
          <a:p>
            <a:pPr lvl="0" rtl="0"/>
            <a:r>
              <a:rPr lang="pt-br"/>
              <a:t>MOVE.L (A1)+,D1</a:t>
            </a:r>
          </a:p>
          <a:p>
            <a:pPr lvl="0" rtl="0"/>
            <a:r>
              <a:rPr lang="pt-br"/>
              <a:t>MOVE.L (A1),D2</a:t>
            </a:r>
          </a:p>
          <a:p>
            <a:pPr lvl="0" rtl="0"/>
            <a:r>
              <a:rPr lang="pt-br"/>
              <a:t>ADD.L D1,D2</a:t>
            </a:r>
          </a:p>
          <a:p>
            <a:pPr lvl="0" rtl="0"/>
            <a:r>
              <a:rPr lang="pt-br"/>
              <a:t>MOVE.L D2,D0</a:t>
            </a:r>
          </a:p>
          <a:p>
            <a:pPr lvl="0" rtl="0"/>
            <a:r>
              <a:rPr lang="pt-br"/>
              <a:t>RTS</a:t>
            </a:r>
          </a:p>
        </p:txBody>
      </p:sp>
      <p:pic>
        <p:nvPicPr>
          <p:cNvPr id="14" name="Picture 13">
            <a:extLst>
              <a:ext uri="{FF2B5EF4-FFF2-40B4-BE49-F238E27FC236}">
                <a16:creationId xmlns:a16="http://schemas.microsoft.com/office/drawing/2014/main" id="{7C9A8E11-F666-3A4D-B91D-F5F7FBCB2347}"/>
              </a:ext>
            </a:extLst>
          </p:cNvPr>
          <p:cNvPicPr>
            <a:picLocks noChangeAspect="1"/>
          </p:cNvPicPr>
          <p:nvPr/>
        </p:nvPicPr>
        <p:blipFill>
          <a:blip r:embed="rId4"/>
          <a:stretch>
            <a:fillRect/>
          </a:stretch>
        </p:blipFill>
        <p:spPr>
          <a:xfrm>
            <a:off x="9840052" y="365125"/>
            <a:ext cx="1910948" cy="449073"/>
          </a:xfrm>
          <a:prstGeom prst="rect">
            <a:avLst/>
          </a:prstGeom>
        </p:spPr>
      </p:pic>
      <p:sp>
        <p:nvSpPr>
          <p:cNvPr id="13" name="Footer Placeholder 4">
            <a:extLst>
              <a:ext uri="{FF2B5EF4-FFF2-40B4-BE49-F238E27FC236}">
                <a16:creationId xmlns:a16="http://schemas.microsoft.com/office/drawing/2014/main" id="{69573A30-3961-C94C-A15D-1FC70640BAA5}"/>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r>
              <a:rPr lang="pt-br"/>
              <a:t>© 2020 Amazon Web Services, Inc. or its Affiliates. All rights reserved.</a:t>
            </a:r>
          </a:p>
        </p:txBody>
      </p:sp>
    </p:spTree>
    <p:custDataLst>
      <p:tags r:id="rId1"/>
    </p:custDataLst>
    <p:extLst>
      <p:ext uri="{BB962C8B-B14F-4D97-AF65-F5344CB8AC3E}">
        <p14:creationId xmlns:p14="http://schemas.microsoft.com/office/powerpoint/2010/main" val="221475766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4 Picture">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E071635C-7AC2-B54A-9C0A-2EECB1A91D6A}"/>
              </a:ext>
            </a:extLst>
          </p:cNvPr>
          <p:cNvPicPr>
            <a:picLocks/>
          </p:cNvPicPr>
          <p:nvPr/>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rtlCol="0">
            <a:noAutofit/>
          </a:bodyPr>
          <a:lstStyle>
            <a:lvl1pPr>
              <a:defRPr sz="4000">
                <a:solidFill>
                  <a:schemeClr val="bg1"/>
                </a:solidFill>
              </a:defRPr>
            </a:lvl1pPr>
          </a:lstStyle>
          <a:p>
            <a:pPr rtl="0"/>
            <a:r>
              <a:rPr lang="pt-br"/>
              <a:t>Click to edit Master title style</a:t>
            </a:r>
          </a:p>
        </p:txBody>
      </p:sp>
      <p:sp>
        <p:nvSpPr>
          <p:cNvPr id="11" name="Slide Number Placeholder 5">
            <a:extLst>
              <a:ext uri="{FF2B5EF4-FFF2-40B4-BE49-F238E27FC236}">
                <a16:creationId xmlns:a16="http://schemas.microsoft.com/office/drawing/2014/main" id="{4AC7BB94-D444-F441-A88C-76F7DDCDC5EB}"/>
              </a:ext>
            </a:extLst>
          </p:cNvPr>
          <p:cNvSpPr>
            <a:spLocks noGrp="1"/>
          </p:cNvSpPr>
          <p:nvPr>
            <p:ph type="sldNum" sz="quarter" idx="12"/>
          </p:nvPr>
        </p:nvSpPr>
        <p:spPr>
          <a:xfrm>
            <a:off x="9029700" y="6356350"/>
            <a:ext cx="2743200" cy="365125"/>
          </a:xfrm>
        </p:spPr>
        <p:txBody>
          <a:bodyPr rtlCol="0"/>
          <a:lstStyle/>
          <a:p>
            <a:pPr rtl="0"/>
            <a:fld id="{9FC43BFD-8FF7-A343-A8A6-E2338FCE8046}" type="slidenum">
              <a:rPr lang="en-US" smtClean="0"/>
              <a:t>‹#›</a:t>
            </a:fld>
            <a:endParaRPr lang="en-US"/>
          </a:p>
        </p:txBody>
      </p:sp>
      <p:sp>
        <p:nvSpPr>
          <p:cNvPr id="3" name="Text Placeholder 2">
            <a:extLst>
              <a:ext uri="{FF2B5EF4-FFF2-40B4-BE49-F238E27FC236}">
                <a16:creationId xmlns:a16="http://schemas.microsoft.com/office/drawing/2014/main" id="{696A4FD3-97EE-8149-9A33-E0E6B1B0C06E}"/>
              </a:ext>
            </a:extLst>
          </p:cNvPr>
          <p:cNvSpPr>
            <a:spLocks noGrp="1"/>
          </p:cNvSpPr>
          <p:nvPr>
            <p:ph type="body" sz="quarter" idx="15"/>
          </p:nvPr>
        </p:nvSpPr>
        <p:spPr>
          <a:xfrm>
            <a:off x="411876" y="3793944"/>
            <a:ext cx="2686416" cy="303043"/>
          </a:xfrm>
        </p:spPr>
        <p:txBody>
          <a:bodyPr rtlCol="0">
            <a:noAutofit/>
          </a:bodyPr>
          <a:lstStyle>
            <a:lvl1pPr marL="0" indent="0" algn="ctr">
              <a:buNone/>
              <a:defRPr sz="2000" b="0">
                <a:solidFill>
                  <a:schemeClr val="tx1"/>
                </a:solidFill>
              </a:defRPr>
            </a:lvl1pPr>
          </a:lstStyle>
          <a:p>
            <a:pPr lvl="0" rtl="0"/>
            <a:r>
              <a:rPr lang="pt-br"/>
              <a:t>Edit Master text styles</a:t>
            </a:r>
          </a:p>
        </p:txBody>
      </p:sp>
      <p:sp>
        <p:nvSpPr>
          <p:cNvPr id="4" name="Picture Placeholder 3">
            <a:extLst>
              <a:ext uri="{FF2B5EF4-FFF2-40B4-BE49-F238E27FC236}">
                <a16:creationId xmlns:a16="http://schemas.microsoft.com/office/drawing/2014/main" id="{EE336319-2696-2640-9B7B-C5788923DD04}"/>
              </a:ext>
            </a:extLst>
          </p:cNvPr>
          <p:cNvSpPr>
            <a:spLocks noGrp="1"/>
          </p:cNvSpPr>
          <p:nvPr>
            <p:ph type="pic" sz="quarter" idx="18"/>
          </p:nvPr>
        </p:nvSpPr>
        <p:spPr>
          <a:xfrm>
            <a:off x="419100" y="1524000"/>
            <a:ext cx="2679192" cy="2103120"/>
          </a:xfrm>
        </p:spPr>
        <p:txBody>
          <a:bodyPr rtlCol="0">
            <a:noAutofit/>
          </a:bodyPr>
          <a:lstStyle>
            <a:lvl1pPr marL="0" indent="0">
              <a:buNone/>
              <a:defRPr/>
            </a:lvl1pPr>
          </a:lstStyle>
          <a:p>
            <a:pPr rtl="0"/>
            <a:r>
              <a:rPr lang="pt-br"/>
              <a:t>Click icon to add picture</a:t>
            </a:r>
          </a:p>
        </p:txBody>
      </p:sp>
      <p:sp>
        <p:nvSpPr>
          <p:cNvPr id="21" name="Text Placeholder 2">
            <a:extLst>
              <a:ext uri="{FF2B5EF4-FFF2-40B4-BE49-F238E27FC236}">
                <a16:creationId xmlns:a16="http://schemas.microsoft.com/office/drawing/2014/main" id="{1A58B4D5-135C-FA4B-BDD3-660FB08CFA9C}"/>
              </a:ext>
            </a:extLst>
          </p:cNvPr>
          <p:cNvSpPr>
            <a:spLocks noGrp="1"/>
          </p:cNvSpPr>
          <p:nvPr>
            <p:ph type="body" sz="quarter" idx="19"/>
          </p:nvPr>
        </p:nvSpPr>
        <p:spPr>
          <a:xfrm>
            <a:off x="9086484" y="3793944"/>
            <a:ext cx="2686416" cy="303043"/>
          </a:xfrm>
        </p:spPr>
        <p:txBody>
          <a:bodyPr rtlCol="0">
            <a:noAutofit/>
          </a:bodyPr>
          <a:lstStyle>
            <a:lvl1pPr marL="0" indent="0" algn="ctr">
              <a:buNone/>
              <a:defRPr sz="2000" b="0">
                <a:solidFill>
                  <a:schemeClr val="tx1"/>
                </a:solidFill>
              </a:defRPr>
            </a:lvl1pPr>
          </a:lstStyle>
          <a:p>
            <a:pPr lvl="0" rtl="0"/>
            <a:r>
              <a:rPr lang="pt-br"/>
              <a:t>Edit Master text styles</a:t>
            </a:r>
          </a:p>
        </p:txBody>
      </p:sp>
      <p:sp>
        <p:nvSpPr>
          <p:cNvPr id="22" name="Picture Placeholder 3">
            <a:extLst>
              <a:ext uri="{FF2B5EF4-FFF2-40B4-BE49-F238E27FC236}">
                <a16:creationId xmlns:a16="http://schemas.microsoft.com/office/drawing/2014/main" id="{2FA06701-76A6-3548-BF51-E4429F8C741A}"/>
              </a:ext>
            </a:extLst>
          </p:cNvPr>
          <p:cNvSpPr>
            <a:spLocks noGrp="1"/>
          </p:cNvSpPr>
          <p:nvPr>
            <p:ph type="pic" sz="quarter" idx="20"/>
          </p:nvPr>
        </p:nvSpPr>
        <p:spPr>
          <a:xfrm>
            <a:off x="9093708" y="1524000"/>
            <a:ext cx="2679192" cy="2103120"/>
          </a:xfrm>
        </p:spPr>
        <p:txBody>
          <a:bodyPr rtlCol="0">
            <a:noAutofit/>
          </a:bodyPr>
          <a:lstStyle>
            <a:lvl1pPr marL="0" indent="0">
              <a:buNone/>
              <a:defRPr/>
            </a:lvl1pPr>
          </a:lstStyle>
          <a:p>
            <a:pPr rtl="0"/>
            <a:r>
              <a:rPr lang="pt-br"/>
              <a:t>Click icon to add picture</a:t>
            </a:r>
          </a:p>
        </p:txBody>
      </p:sp>
      <p:sp>
        <p:nvSpPr>
          <p:cNvPr id="23" name="Text Placeholder 2">
            <a:extLst>
              <a:ext uri="{FF2B5EF4-FFF2-40B4-BE49-F238E27FC236}">
                <a16:creationId xmlns:a16="http://schemas.microsoft.com/office/drawing/2014/main" id="{7ED4B9F9-6A66-6041-9EEB-F3287939A9A1}"/>
              </a:ext>
            </a:extLst>
          </p:cNvPr>
          <p:cNvSpPr>
            <a:spLocks noGrp="1"/>
          </p:cNvSpPr>
          <p:nvPr>
            <p:ph type="body" sz="quarter" idx="21"/>
          </p:nvPr>
        </p:nvSpPr>
        <p:spPr>
          <a:xfrm>
            <a:off x="6200777" y="3793944"/>
            <a:ext cx="2686416" cy="303043"/>
          </a:xfrm>
        </p:spPr>
        <p:txBody>
          <a:bodyPr rtlCol="0">
            <a:noAutofit/>
          </a:bodyPr>
          <a:lstStyle>
            <a:lvl1pPr marL="0" indent="0" algn="ctr">
              <a:buNone/>
              <a:defRPr sz="2000" b="0">
                <a:solidFill>
                  <a:schemeClr val="tx1"/>
                </a:solidFill>
              </a:defRPr>
            </a:lvl1pPr>
          </a:lstStyle>
          <a:p>
            <a:pPr lvl="0" rtl="0"/>
            <a:r>
              <a:rPr lang="pt-br"/>
              <a:t>Edit Master text styles</a:t>
            </a:r>
          </a:p>
        </p:txBody>
      </p:sp>
      <p:sp>
        <p:nvSpPr>
          <p:cNvPr id="24" name="Picture Placeholder 3">
            <a:extLst>
              <a:ext uri="{FF2B5EF4-FFF2-40B4-BE49-F238E27FC236}">
                <a16:creationId xmlns:a16="http://schemas.microsoft.com/office/drawing/2014/main" id="{47F48B9A-256D-954A-AA08-55B5777556AD}"/>
              </a:ext>
            </a:extLst>
          </p:cNvPr>
          <p:cNvSpPr>
            <a:spLocks noGrp="1"/>
          </p:cNvSpPr>
          <p:nvPr>
            <p:ph type="pic" sz="quarter" idx="22"/>
          </p:nvPr>
        </p:nvSpPr>
        <p:spPr>
          <a:xfrm>
            <a:off x="6210469" y="1524000"/>
            <a:ext cx="2679192" cy="2103120"/>
          </a:xfrm>
        </p:spPr>
        <p:txBody>
          <a:bodyPr rtlCol="0">
            <a:noAutofit/>
          </a:bodyPr>
          <a:lstStyle>
            <a:lvl1pPr marL="0" indent="0">
              <a:buNone/>
              <a:defRPr/>
            </a:lvl1pPr>
          </a:lstStyle>
          <a:p>
            <a:pPr rtl="0"/>
            <a:r>
              <a:rPr lang="pt-br"/>
              <a:t>Click icon to add picture</a:t>
            </a:r>
          </a:p>
        </p:txBody>
      </p:sp>
      <p:sp>
        <p:nvSpPr>
          <p:cNvPr id="25" name="Text Placeholder 2">
            <a:extLst>
              <a:ext uri="{FF2B5EF4-FFF2-40B4-BE49-F238E27FC236}">
                <a16:creationId xmlns:a16="http://schemas.microsoft.com/office/drawing/2014/main" id="{86FF323F-B273-E643-A44F-65465BE5C0DE}"/>
              </a:ext>
            </a:extLst>
          </p:cNvPr>
          <p:cNvSpPr>
            <a:spLocks noGrp="1"/>
          </p:cNvSpPr>
          <p:nvPr>
            <p:ph type="body" sz="quarter" idx="23"/>
          </p:nvPr>
        </p:nvSpPr>
        <p:spPr>
          <a:xfrm>
            <a:off x="3315078" y="3793944"/>
            <a:ext cx="2686416" cy="303043"/>
          </a:xfrm>
        </p:spPr>
        <p:txBody>
          <a:bodyPr rtlCol="0">
            <a:noAutofit/>
          </a:bodyPr>
          <a:lstStyle>
            <a:lvl1pPr marL="0" indent="0" algn="ctr">
              <a:buNone/>
              <a:defRPr sz="2000" b="0">
                <a:solidFill>
                  <a:schemeClr val="tx1"/>
                </a:solidFill>
              </a:defRPr>
            </a:lvl1pPr>
          </a:lstStyle>
          <a:p>
            <a:pPr lvl="0" rtl="0"/>
            <a:r>
              <a:rPr lang="pt-br"/>
              <a:t>Edit Master text styles</a:t>
            </a:r>
          </a:p>
        </p:txBody>
      </p:sp>
      <p:sp>
        <p:nvSpPr>
          <p:cNvPr id="26" name="Picture Placeholder 3">
            <a:extLst>
              <a:ext uri="{FF2B5EF4-FFF2-40B4-BE49-F238E27FC236}">
                <a16:creationId xmlns:a16="http://schemas.microsoft.com/office/drawing/2014/main" id="{C1BCDD9F-46DB-5745-913B-E11E7BEBDA8C}"/>
              </a:ext>
            </a:extLst>
          </p:cNvPr>
          <p:cNvSpPr>
            <a:spLocks noGrp="1"/>
          </p:cNvSpPr>
          <p:nvPr>
            <p:ph type="pic" sz="quarter" idx="24"/>
          </p:nvPr>
        </p:nvSpPr>
        <p:spPr>
          <a:xfrm>
            <a:off x="3322302" y="1524000"/>
            <a:ext cx="2679192" cy="2103120"/>
          </a:xfrm>
        </p:spPr>
        <p:txBody>
          <a:bodyPr rtlCol="0">
            <a:noAutofit/>
          </a:bodyPr>
          <a:lstStyle>
            <a:lvl1pPr marL="0" indent="0">
              <a:buNone/>
              <a:defRPr/>
            </a:lvl1pPr>
          </a:lstStyle>
          <a:p>
            <a:pPr rtl="0"/>
            <a:r>
              <a:rPr lang="pt-br"/>
              <a:t>Click icon to add picture</a:t>
            </a:r>
          </a:p>
        </p:txBody>
      </p:sp>
      <p:pic>
        <p:nvPicPr>
          <p:cNvPr id="15" name="Picture 14">
            <a:extLst>
              <a:ext uri="{FF2B5EF4-FFF2-40B4-BE49-F238E27FC236}">
                <a16:creationId xmlns:a16="http://schemas.microsoft.com/office/drawing/2014/main" id="{D2B6CB73-644C-3C44-9950-49A93F6F36C7}"/>
              </a:ext>
            </a:extLst>
          </p:cNvPr>
          <p:cNvPicPr>
            <a:picLocks noChangeAspect="1"/>
          </p:cNvPicPr>
          <p:nvPr/>
        </p:nvPicPr>
        <p:blipFill>
          <a:blip r:embed="rId4"/>
          <a:stretch>
            <a:fillRect/>
          </a:stretch>
        </p:blipFill>
        <p:spPr>
          <a:xfrm>
            <a:off x="9840052" y="365125"/>
            <a:ext cx="1910948" cy="449073"/>
          </a:xfrm>
          <a:prstGeom prst="rect">
            <a:avLst/>
          </a:prstGeom>
        </p:spPr>
      </p:pic>
      <p:sp>
        <p:nvSpPr>
          <p:cNvPr id="14" name="Footer Placeholder 4">
            <a:extLst>
              <a:ext uri="{FF2B5EF4-FFF2-40B4-BE49-F238E27FC236}">
                <a16:creationId xmlns:a16="http://schemas.microsoft.com/office/drawing/2014/main" id="{075ED423-869B-CA42-83F6-A40BF01C3EBF}"/>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r>
              <a:rPr lang="pt-br"/>
              <a:t>© 2020 Amazon Web Services, Inc. or its Affiliates. All rights reserved.</a:t>
            </a:r>
          </a:p>
        </p:txBody>
      </p:sp>
    </p:spTree>
    <p:custDataLst>
      <p:tags r:id="rId1"/>
    </p:custDataLst>
    <p:extLst>
      <p:ext uri="{BB962C8B-B14F-4D97-AF65-F5344CB8AC3E}">
        <p14:creationId xmlns:p14="http://schemas.microsoft.com/office/powerpoint/2010/main" val="235155706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6 Picture">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67E9E421-0C28-B445-BB5D-267DD5F8BA23}"/>
              </a:ext>
            </a:extLst>
          </p:cNvPr>
          <p:cNvPicPr>
            <a:picLocks/>
          </p:cNvPicPr>
          <p:nvPr/>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rtlCol="0">
            <a:noAutofit/>
          </a:bodyPr>
          <a:lstStyle>
            <a:lvl1pPr>
              <a:defRPr sz="4000">
                <a:solidFill>
                  <a:schemeClr val="bg1"/>
                </a:solidFill>
              </a:defRPr>
            </a:lvl1pPr>
          </a:lstStyle>
          <a:p>
            <a:pPr rtl="0"/>
            <a:r>
              <a:rPr lang="pt-br"/>
              <a:t>Click to edit Master title style</a:t>
            </a:r>
          </a:p>
        </p:txBody>
      </p:sp>
      <p:sp>
        <p:nvSpPr>
          <p:cNvPr id="11" name="Slide Number Placeholder 5">
            <a:extLst>
              <a:ext uri="{FF2B5EF4-FFF2-40B4-BE49-F238E27FC236}">
                <a16:creationId xmlns:a16="http://schemas.microsoft.com/office/drawing/2014/main" id="{4AC7BB94-D444-F441-A88C-76F7DDCDC5EB}"/>
              </a:ext>
            </a:extLst>
          </p:cNvPr>
          <p:cNvSpPr>
            <a:spLocks noGrp="1"/>
          </p:cNvSpPr>
          <p:nvPr>
            <p:ph type="sldNum" sz="quarter" idx="12"/>
          </p:nvPr>
        </p:nvSpPr>
        <p:spPr>
          <a:xfrm>
            <a:off x="9029700" y="6356350"/>
            <a:ext cx="2743200" cy="365125"/>
          </a:xfrm>
        </p:spPr>
        <p:txBody>
          <a:bodyPr rtlCol="0">
            <a:noAutofit/>
          </a:bodyPr>
          <a:lstStyle/>
          <a:p>
            <a:pPr rtl="0"/>
            <a:fld id="{9FC43BFD-8FF7-A343-A8A6-E2338FCE8046}" type="slidenum">
              <a:rPr lang="en-US" smtClean="0"/>
              <a:t>‹#›</a:t>
            </a:fld>
            <a:endParaRPr lang="en-US"/>
          </a:p>
        </p:txBody>
      </p:sp>
      <p:sp>
        <p:nvSpPr>
          <p:cNvPr id="3" name="Text Placeholder 2">
            <a:extLst>
              <a:ext uri="{FF2B5EF4-FFF2-40B4-BE49-F238E27FC236}">
                <a16:creationId xmlns:a16="http://schemas.microsoft.com/office/drawing/2014/main" id="{696A4FD3-97EE-8149-9A33-E0E6B1B0C06E}"/>
              </a:ext>
            </a:extLst>
          </p:cNvPr>
          <p:cNvSpPr>
            <a:spLocks noGrp="1"/>
          </p:cNvSpPr>
          <p:nvPr>
            <p:ph type="body" sz="quarter" idx="15"/>
          </p:nvPr>
        </p:nvSpPr>
        <p:spPr>
          <a:xfrm>
            <a:off x="411876" y="3446471"/>
            <a:ext cx="3619104" cy="301752"/>
          </a:xfrm>
        </p:spPr>
        <p:txBody>
          <a:bodyPr rtlCol="0">
            <a:noAutofit/>
          </a:bodyPr>
          <a:lstStyle>
            <a:lvl1pPr marL="0" indent="0" algn="ctr">
              <a:buNone/>
              <a:defRPr sz="2000" b="0">
                <a:solidFill>
                  <a:schemeClr val="tx1"/>
                </a:solidFill>
              </a:defRPr>
            </a:lvl1pPr>
          </a:lstStyle>
          <a:p>
            <a:pPr lvl="0" rtl="0"/>
            <a:r>
              <a:rPr lang="pt-br"/>
              <a:t>Edit Master text styles</a:t>
            </a:r>
          </a:p>
        </p:txBody>
      </p:sp>
      <p:sp>
        <p:nvSpPr>
          <p:cNvPr id="4" name="Picture Placeholder 3">
            <a:extLst>
              <a:ext uri="{FF2B5EF4-FFF2-40B4-BE49-F238E27FC236}">
                <a16:creationId xmlns:a16="http://schemas.microsoft.com/office/drawing/2014/main" id="{EE336319-2696-2640-9B7B-C5788923DD04}"/>
              </a:ext>
            </a:extLst>
          </p:cNvPr>
          <p:cNvSpPr>
            <a:spLocks noGrp="1"/>
          </p:cNvSpPr>
          <p:nvPr>
            <p:ph type="pic" sz="quarter" idx="18"/>
          </p:nvPr>
        </p:nvSpPr>
        <p:spPr>
          <a:xfrm>
            <a:off x="419100" y="1524000"/>
            <a:ext cx="3611880" cy="1755648"/>
          </a:xfrm>
        </p:spPr>
        <p:txBody>
          <a:bodyPr rtlCol="0">
            <a:noAutofit/>
          </a:bodyPr>
          <a:lstStyle>
            <a:lvl1pPr marL="0" indent="0">
              <a:buNone/>
              <a:defRPr>
                <a:solidFill>
                  <a:schemeClr val="tx1"/>
                </a:solidFill>
              </a:defRPr>
            </a:lvl1pPr>
          </a:lstStyle>
          <a:p>
            <a:pPr rtl="0"/>
            <a:r>
              <a:rPr lang="pt-br"/>
              <a:t>Click icon to add picture</a:t>
            </a:r>
          </a:p>
        </p:txBody>
      </p:sp>
      <p:sp>
        <p:nvSpPr>
          <p:cNvPr id="18" name="Text Placeholder 2">
            <a:extLst>
              <a:ext uri="{FF2B5EF4-FFF2-40B4-BE49-F238E27FC236}">
                <a16:creationId xmlns:a16="http://schemas.microsoft.com/office/drawing/2014/main" id="{CEC6ED8A-9A35-254F-9CF6-1EFE9B38709A}"/>
              </a:ext>
            </a:extLst>
          </p:cNvPr>
          <p:cNvSpPr>
            <a:spLocks noGrp="1"/>
          </p:cNvSpPr>
          <p:nvPr>
            <p:ph type="body" sz="quarter" idx="19"/>
          </p:nvPr>
        </p:nvSpPr>
        <p:spPr>
          <a:xfrm>
            <a:off x="8153796" y="3446471"/>
            <a:ext cx="3619104" cy="301752"/>
          </a:xfrm>
        </p:spPr>
        <p:txBody>
          <a:bodyPr rtlCol="0">
            <a:noAutofit/>
          </a:bodyPr>
          <a:lstStyle>
            <a:lvl1pPr marL="0" indent="0" algn="ctr">
              <a:buNone/>
              <a:defRPr sz="2000" b="0">
                <a:solidFill>
                  <a:schemeClr val="tx1"/>
                </a:solidFill>
              </a:defRPr>
            </a:lvl1pPr>
          </a:lstStyle>
          <a:p>
            <a:pPr lvl="0" rtl="0"/>
            <a:r>
              <a:rPr lang="pt-br"/>
              <a:t>Edit Master text styles</a:t>
            </a:r>
          </a:p>
        </p:txBody>
      </p:sp>
      <p:sp>
        <p:nvSpPr>
          <p:cNvPr id="19" name="Picture Placeholder 3">
            <a:extLst>
              <a:ext uri="{FF2B5EF4-FFF2-40B4-BE49-F238E27FC236}">
                <a16:creationId xmlns:a16="http://schemas.microsoft.com/office/drawing/2014/main" id="{1F03C714-8C12-1648-A7BE-ED7D107E4A53}"/>
              </a:ext>
            </a:extLst>
          </p:cNvPr>
          <p:cNvSpPr>
            <a:spLocks noGrp="1"/>
          </p:cNvSpPr>
          <p:nvPr>
            <p:ph type="pic" sz="quarter" idx="20"/>
          </p:nvPr>
        </p:nvSpPr>
        <p:spPr>
          <a:xfrm>
            <a:off x="8161020" y="1524000"/>
            <a:ext cx="3611880" cy="1755648"/>
          </a:xfrm>
        </p:spPr>
        <p:txBody>
          <a:bodyPr rtlCol="0">
            <a:noAutofit/>
          </a:bodyPr>
          <a:lstStyle>
            <a:lvl1pPr marL="0" indent="0">
              <a:buNone/>
              <a:defRPr/>
            </a:lvl1pPr>
          </a:lstStyle>
          <a:p>
            <a:pPr rtl="0"/>
            <a:r>
              <a:rPr lang="pt-br"/>
              <a:t>Click icon to add picture</a:t>
            </a:r>
          </a:p>
        </p:txBody>
      </p:sp>
      <p:sp>
        <p:nvSpPr>
          <p:cNvPr id="20" name="Text Placeholder 2">
            <a:extLst>
              <a:ext uri="{FF2B5EF4-FFF2-40B4-BE49-F238E27FC236}">
                <a16:creationId xmlns:a16="http://schemas.microsoft.com/office/drawing/2014/main" id="{22929504-2B50-874B-A16E-F37A03279EC7}"/>
              </a:ext>
            </a:extLst>
          </p:cNvPr>
          <p:cNvSpPr>
            <a:spLocks noGrp="1"/>
          </p:cNvSpPr>
          <p:nvPr>
            <p:ph type="body" sz="quarter" idx="21"/>
          </p:nvPr>
        </p:nvSpPr>
        <p:spPr>
          <a:xfrm>
            <a:off x="4294312" y="3446471"/>
            <a:ext cx="3619104" cy="301752"/>
          </a:xfrm>
        </p:spPr>
        <p:txBody>
          <a:bodyPr rtlCol="0">
            <a:noAutofit/>
          </a:bodyPr>
          <a:lstStyle>
            <a:lvl1pPr marL="0" indent="0" algn="ctr">
              <a:buNone/>
              <a:defRPr sz="2000" b="0">
                <a:solidFill>
                  <a:schemeClr val="tx1"/>
                </a:solidFill>
              </a:defRPr>
            </a:lvl1pPr>
          </a:lstStyle>
          <a:p>
            <a:pPr lvl="0" rtl="0"/>
            <a:r>
              <a:rPr lang="pt-br"/>
              <a:t>Edit Master text styles</a:t>
            </a:r>
          </a:p>
        </p:txBody>
      </p:sp>
      <p:sp>
        <p:nvSpPr>
          <p:cNvPr id="27" name="Picture Placeholder 3">
            <a:extLst>
              <a:ext uri="{FF2B5EF4-FFF2-40B4-BE49-F238E27FC236}">
                <a16:creationId xmlns:a16="http://schemas.microsoft.com/office/drawing/2014/main" id="{B331369C-8691-264D-B80A-CEAC8AD3CDE6}"/>
              </a:ext>
            </a:extLst>
          </p:cNvPr>
          <p:cNvSpPr>
            <a:spLocks noGrp="1"/>
          </p:cNvSpPr>
          <p:nvPr>
            <p:ph type="pic" sz="quarter" idx="22"/>
          </p:nvPr>
        </p:nvSpPr>
        <p:spPr>
          <a:xfrm>
            <a:off x="4301536" y="1524000"/>
            <a:ext cx="3611880" cy="1755648"/>
          </a:xfrm>
        </p:spPr>
        <p:txBody>
          <a:bodyPr rtlCol="0">
            <a:noAutofit/>
          </a:bodyPr>
          <a:lstStyle>
            <a:lvl1pPr marL="0" indent="0">
              <a:buNone/>
              <a:defRPr/>
            </a:lvl1pPr>
          </a:lstStyle>
          <a:p>
            <a:pPr rtl="0"/>
            <a:r>
              <a:rPr lang="pt-br"/>
              <a:t>Click icon to add picture</a:t>
            </a:r>
          </a:p>
        </p:txBody>
      </p:sp>
      <p:sp>
        <p:nvSpPr>
          <p:cNvPr id="34" name="Text Placeholder 2">
            <a:extLst>
              <a:ext uri="{FF2B5EF4-FFF2-40B4-BE49-F238E27FC236}">
                <a16:creationId xmlns:a16="http://schemas.microsoft.com/office/drawing/2014/main" id="{B9AA5E4E-EA30-7144-B43C-3BC38200353D}"/>
              </a:ext>
            </a:extLst>
          </p:cNvPr>
          <p:cNvSpPr>
            <a:spLocks noGrp="1"/>
          </p:cNvSpPr>
          <p:nvPr>
            <p:ph type="body" sz="quarter" idx="23"/>
          </p:nvPr>
        </p:nvSpPr>
        <p:spPr>
          <a:xfrm>
            <a:off x="411876" y="5857160"/>
            <a:ext cx="3619104" cy="301752"/>
          </a:xfrm>
        </p:spPr>
        <p:txBody>
          <a:bodyPr rtlCol="0">
            <a:noAutofit/>
          </a:bodyPr>
          <a:lstStyle>
            <a:lvl1pPr marL="0" indent="0" algn="ctr">
              <a:buNone/>
              <a:defRPr sz="2000" b="0">
                <a:solidFill>
                  <a:schemeClr val="tx1"/>
                </a:solidFill>
              </a:defRPr>
            </a:lvl1pPr>
          </a:lstStyle>
          <a:p>
            <a:pPr lvl="0" rtl="0"/>
            <a:r>
              <a:rPr lang="pt-br"/>
              <a:t>Edit Master text styles</a:t>
            </a:r>
          </a:p>
        </p:txBody>
      </p:sp>
      <p:sp>
        <p:nvSpPr>
          <p:cNvPr id="35" name="Picture Placeholder 3">
            <a:extLst>
              <a:ext uri="{FF2B5EF4-FFF2-40B4-BE49-F238E27FC236}">
                <a16:creationId xmlns:a16="http://schemas.microsoft.com/office/drawing/2014/main" id="{57601697-5763-1649-956A-0E3F39DE563B}"/>
              </a:ext>
            </a:extLst>
          </p:cNvPr>
          <p:cNvSpPr>
            <a:spLocks noGrp="1"/>
          </p:cNvSpPr>
          <p:nvPr>
            <p:ph type="pic" sz="quarter" idx="24"/>
          </p:nvPr>
        </p:nvSpPr>
        <p:spPr>
          <a:xfrm>
            <a:off x="419100" y="3934689"/>
            <a:ext cx="3611880" cy="1755648"/>
          </a:xfrm>
        </p:spPr>
        <p:txBody>
          <a:bodyPr rtlCol="0">
            <a:noAutofit/>
          </a:bodyPr>
          <a:lstStyle>
            <a:lvl1pPr marL="0" indent="0">
              <a:buNone/>
              <a:defRPr>
                <a:solidFill>
                  <a:schemeClr val="tx1"/>
                </a:solidFill>
              </a:defRPr>
            </a:lvl1pPr>
          </a:lstStyle>
          <a:p>
            <a:pPr rtl="0"/>
            <a:r>
              <a:rPr lang="pt-br"/>
              <a:t>Click icon to add picture</a:t>
            </a:r>
          </a:p>
        </p:txBody>
      </p:sp>
      <p:sp>
        <p:nvSpPr>
          <p:cNvPr id="36" name="Text Placeholder 2">
            <a:extLst>
              <a:ext uri="{FF2B5EF4-FFF2-40B4-BE49-F238E27FC236}">
                <a16:creationId xmlns:a16="http://schemas.microsoft.com/office/drawing/2014/main" id="{09672F95-1B0D-D44F-96FA-DEB0E07403A7}"/>
              </a:ext>
            </a:extLst>
          </p:cNvPr>
          <p:cNvSpPr>
            <a:spLocks noGrp="1"/>
          </p:cNvSpPr>
          <p:nvPr>
            <p:ph type="body" sz="quarter" idx="25"/>
          </p:nvPr>
        </p:nvSpPr>
        <p:spPr>
          <a:xfrm>
            <a:off x="8153796" y="5857160"/>
            <a:ext cx="3619104" cy="301752"/>
          </a:xfrm>
        </p:spPr>
        <p:txBody>
          <a:bodyPr rtlCol="0">
            <a:noAutofit/>
          </a:bodyPr>
          <a:lstStyle>
            <a:lvl1pPr marL="0" indent="0" algn="ctr">
              <a:buNone/>
              <a:defRPr sz="2000" b="0">
                <a:solidFill>
                  <a:schemeClr val="tx1"/>
                </a:solidFill>
              </a:defRPr>
            </a:lvl1pPr>
          </a:lstStyle>
          <a:p>
            <a:pPr lvl="0" rtl="0"/>
            <a:r>
              <a:rPr lang="pt-br"/>
              <a:t>Edit Master text styles</a:t>
            </a:r>
          </a:p>
        </p:txBody>
      </p:sp>
      <p:sp>
        <p:nvSpPr>
          <p:cNvPr id="37" name="Picture Placeholder 3">
            <a:extLst>
              <a:ext uri="{FF2B5EF4-FFF2-40B4-BE49-F238E27FC236}">
                <a16:creationId xmlns:a16="http://schemas.microsoft.com/office/drawing/2014/main" id="{D8042A93-9BD7-0147-8441-5442B29A69DE}"/>
              </a:ext>
            </a:extLst>
          </p:cNvPr>
          <p:cNvSpPr>
            <a:spLocks noGrp="1"/>
          </p:cNvSpPr>
          <p:nvPr>
            <p:ph type="pic" sz="quarter" idx="26"/>
          </p:nvPr>
        </p:nvSpPr>
        <p:spPr>
          <a:xfrm>
            <a:off x="8161020" y="3934689"/>
            <a:ext cx="3611880" cy="1755648"/>
          </a:xfrm>
        </p:spPr>
        <p:txBody>
          <a:bodyPr rtlCol="0">
            <a:noAutofit/>
          </a:bodyPr>
          <a:lstStyle>
            <a:lvl1pPr marL="0" indent="0">
              <a:buNone/>
              <a:defRPr>
                <a:solidFill>
                  <a:schemeClr val="tx1"/>
                </a:solidFill>
              </a:defRPr>
            </a:lvl1pPr>
          </a:lstStyle>
          <a:p>
            <a:pPr rtl="0"/>
            <a:r>
              <a:rPr lang="pt-br"/>
              <a:t>Click icon to add picture</a:t>
            </a:r>
          </a:p>
        </p:txBody>
      </p:sp>
      <p:sp>
        <p:nvSpPr>
          <p:cNvPr id="38" name="Text Placeholder 2">
            <a:extLst>
              <a:ext uri="{FF2B5EF4-FFF2-40B4-BE49-F238E27FC236}">
                <a16:creationId xmlns:a16="http://schemas.microsoft.com/office/drawing/2014/main" id="{2B0D6062-BB69-D146-8060-14598F894BC4}"/>
              </a:ext>
            </a:extLst>
          </p:cNvPr>
          <p:cNvSpPr>
            <a:spLocks noGrp="1"/>
          </p:cNvSpPr>
          <p:nvPr>
            <p:ph type="body" sz="quarter" idx="27"/>
          </p:nvPr>
        </p:nvSpPr>
        <p:spPr>
          <a:xfrm>
            <a:off x="4294312" y="5857160"/>
            <a:ext cx="3619104" cy="301752"/>
          </a:xfrm>
        </p:spPr>
        <p:txBody>
          <a:bodyPr rtlCol="0">
            <a:noAutofit/>
          </a:bodyPr>
          <a:lstStyle>
            <a:lvl1pPr marL="0" indent="0" algn="ctr">
              <a:buNone/>
              <a:defRPr sz="2000" b="0">
                <a:solidFill>
                  <a:schemeClr val="tx1"/>
                </a:solidFill>
              </a:defRPr>
            </a:lvl1pPr>
          </a:lstStyle>
          <a:p>
            <a:pPr lvl="0" rtl="0"/>
            <a:r>
              <a:rPr lang="pt-br"/>
              <a:t>Edit Master text styles</a:t>
            </a:r>
          </a:p>
        </p:txBody>
      </p:sp>
      <p:sp>
        <p:nvSpPr>
          <p:cNvPr id="39" name="Picture Placeholder 3">
            <a:extLst>
              <a:ext uri="{FF2B5EF4-FFF2-40B4-BE49-F238E27FC236}">
                <a16:creationId xmlns:a16="http://schemas.microsoft.com/office/drawing/2014/main" id="{750D7242-278D-B24F-A07C-549ACB16E63A}"/>
              </a:ext>
            </a:extLst>
          </p:cNvPr>
          <p:cNvSpPr>
            <a:spLocks noGrp="1"/>
          </p:cNvSpPr>
          <p:nvPr>
            <p:ph type="pic" sz="quarter" idx="28"/>
          </p:nvPr>
        </p:nvSpPr>
        <p:spPr>
          <a:xfrm>
            <a:off x="4301536" y="3934689"/>
            <a:ext cx="3611880" cy="1755648"/>
          </a:xfrm>
        </p:spPr>
        <p:txBody>
          <a:bodyPr rtlCol="0">
            <a:noAutofit/>
          </a:bodyPr>
          <a:lstStyle>
            <a:lvl1pPr marL="0" indent="0">
              <a:buNone/>
              <a:defRPr>
                <a:solidFill>
                  <a:schemeClr val="tx1"/>
                </a:solidFill>
              </a:defRPr>
            </a:lvl1pPr>
          </a:lstStyle>
          <a:p>
            <a:pPr rtl="0"/>
            <a:r>
              <a:rPr lang="pt-br"/>
              <a:t>Click icon to add picture</a:t>
            </a:r>
          </a:p>
        </p:txBody>
      </p:sp>
      <p:pic>
        <p:nvPicPr>
          <p:cNvPr id="22" name="Picture 21">
            <a:extLst>
              <a:ext uri="{FF2B5EF4-FFF2-40B4-BE49-F238E27FC236}">
                <a16:creationId xmlns:a16="http://schemas.microsoft.com/office/drawing/2014/main" id="{A5227888-88F5-4747-9B64-3DA540A538D1}"/>
              </a:ext>
            </a:extLst>
          </p:cNvPr>
          <p:cNvPicPr>
            <a:picLocks noChangeAspect="1"/>
          </p:cNvPicPr>
          <p:nvPr/>
        </p:nvPicPr>
        <p:blipFill>
          <a:blip r:embed="rId4"/>
          <a:stretch>
            <a:fillRect/>
          </a:stretch>
        </p:blipFill>
        <p:spPr>
          <a:xfrm>
            <a:off x="9840052" y="365125"/>
            <a:ext cx="1910948" cy="449073"/>
          </a:xfrm>
          <a:prstGeom prst="rect">
            <a:avLst/>
          </a:prstGeom>
        </p:spPr>
      </p:pic>
      <p:sp>
        <p:nvSpPr>
          <p:cNvPr id="21" name="Footer Placeholder 4">
            <a:extLst>
              <a:ext uri="{FF2B5EF4-FFF2-40B4-BE49-F238E27FC236}">
                <a16:creationId xmlns:a16="http://schemas.microsoft.com/office/drawing/2014/main" id="{FBF3F200-BB4F-664F-876E-B587463197ED}"/>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r>
              <a:rPr lang="pt-br"/>
              <a:t>© 2020 Amazon Web Services, Inc. or its Affiliates. All rights reserved.</a:t>
            </a:r>
          </a:p>
        </p:txBody>
      </p:sp>
    </p:spTree>
    <p:custDataLst>
      <p:tags r:id="rId1"/>
    </p:custDataLst>
    <p:extLst>
      <p:ext uri="{BB962C8B-B14F-4D97-AF65-F5344CB8AC3E}">
        <p14:creationId xmlns:p14="http://schemas.microsoft.com/office/powerpoint/2010/main" val="215599940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Icons">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96A4FD3-97EE-8149-9A33-E0E6B1B0C06E}"/>
              </a:ext>
            </a:extLst>
          </p:cNvPr>
          <p:cNvSpPr>
            <a:spLocks noGrp="1"/>
          </p:cNvSpPr>
          <p:nvPr>
            <p:ph type="body" sz="quarter" idx="15"/>
          </p:nvPr>
        </p:nvSpPr>
        <p:spPr>
          <a:xfrm>
            <a:off x="411876" y="4011163"/>
            <a:ext cx="2686416" cy="303043"/>
          </a:xfrm>
        </p:spPr>
        <p:txBody>
          <a:bodyPr rtlCol="0">
            <a:noAutofit/>
          </a:bodyPr>
          <a:lstStyle>
            <a:lvl1pPr marL="0" indent="0" algn="ctr">
              <a:buNone/>
              <a:defRPr sz="2000" b="0"/>
            </a:lvl1pPr>
          </a:lstStyle>
          <a:p>
            <a:pPr lvl="0" rtl="0"/>
            <a:r>
              <a:rPr lang="pt-br"/>
              <a:t>Edit Master text styles</a:t>
            </a:r>
          </a:p>
        </p:txBody>
      </p:sp>
      <p:sp>
        <p:nvSpPr>
          <p:cNvPr id="4" name="Picture Placeholder 3">
            <a:extLst>
              <a:ext uri="{FF2B5EF4-FFF2-40B4-BE49-F238E27FC236}">
                <a16:creationId xmlns:a16="http://schemas.microsoft.com/office/drawing/2014/main" id="{EE336319-2696-2640-9B7B-C5788923DD04}"/>
              </a:ext>
            </a:extLst>
          </p:cNvPr>
          <p:cNvSpPr>
            <a:spLocks noGrp="1"/>
          </p:cNvSpPr>
          <p:nvPr>
            <p:ph type="pic" sz="quarter" idx="18" hasCustomPrompt="1"/>
          </p:nvPr>
        </p:nvSpPr>
        <p:spPr>
          <a:xfrm>
            <a:off x="1069259" y="2626296"/>
            <a:ext cx="1188720" cy="1188720"/>
          </a:xfrm>
        </p:spPr>
        <p:txBody>
          <a:bodyPr rtlCol="0">
            <a:noAutofit/>
          </a:bodyPr>
          <a:lstStyle>
            <a:lvl1pPr marL="0" indent="0">
              <a:buNone/>
              <a:defRPr/>
            </a:lvl1pPr>
          </a:lstStyle>
          <a:p>
            <a:pPr rtl="0"/>
            <a:r>
              <a:rPr lang="pt-br"/>
              <a:t>Icon</a:t>
            </a:r>
          </a:p>
        </p:txBody>
      </p:sp>
      <p:sp>
        <p:nvSpPr>
          <p:cNvPr id="21" name="Text Placeholder 2">
            <a:extLst>
              <a:ext uri="{FF2B5EF4-FFF2-40B4-BE49-F238E27FC236}">
                <a16:creationId xmlns:a16="http://schemas.microsoft.com/office/drawing/2014/main" id="{1A58B4D5-135C-FA4B-BDD3-660FB08CFA9C}"/>
              </a:ext>
            </a:extLst>
          </p:cNvPr>
          <p:cNvSpPr>
            <a:spLocks noGrp="1"/>
          </p:cNvSpPr>
          <p:nvPr>
            <p:ph type="body" sz="quarter" idx="19"/>
          </p:nvPr>
        </p:nvSpPr>
        <p:spPr>
          <a:xfrm>
            <a:off x="9086484" y="4011163"/>
            <a:ext cx="2686416" cy="303043"/>
          </a:xfrm>
        </p:spPr>
        <p:txBody>
          <a:bodyPr rtlCol="0">
            <a:noAutofit/>
          </a:bodyPr>
          <a:lstStyle>
            <a:lvl1pPr marL="0" indent="0" algn="ctr">
              <a:buNone/>
              <a:defRPr sz="2000" b="0"/>
            </a:lvl1pPr>
          </a:lstStyle>
          <a:p>
            <a:pPr lvl="0" rtl="0"/>
            <a:r>
              <a:rPr lang="pt-br"/>
              <a:t>Edit Master text styles</a:t>
            </a:r>
          </a:p>
        </p:txBody>
      </p:sp>
      <p:sp>
        <p:nvSpPr>
          <p:cNvPr id="23" name="Text Placeholder 2">
            <a:extLst>
              <a:ext uri="{FF2B5EF4-FFF2-40B4-BE49-F238E27FC236}">
                <a16:creationId xmlns:a16="http://schemas.microsoft.com/office/drawing/2014/main" id="{7ED4B9F9-6A66-6041-9EEB-F3287939A9A1}"/>
              </a:ext>
            </a:extLst>
          </p:cNvPr>
          <p:cNvSpPr>
            <a:spLocks noGrp="1"/>
          </p:cNvSpPr>
          <p:nvPr>
            <p:ph type="body" sz="quarter" idx="21"/>
          </p:nvPr>
        </p:nvSpPr>
        <p:spPr>
          <a:xfrm>
            <a:off x="6177027" y="4011163"/>
            <a:ext cx="2686416" cy="303043"/>
          </a:xfrm>
        </p:spPr>
        <p:txBody>
          <a:bodyPr rtlCol="0">
            <a:noAutofit/>
          </a:bodyPr>
          <a:lstStyle>
            <a:lvl1pPr marL="0" indent="0" algn="ctr">
              <a:buNone/>
              <a:defRPr sz="2000" b="0"/>
            </a:lvl1pPr>
          </a:lstStyle>
          <a:p>
            <a:pPr lvl="0" rtl="0"/>
            <a:r>
              <a:rPr lang="pt-br"/>
              <a:t>Edit Master text styles</a:t>
            </a:r>
          </a:p>
        </p:txBody>
      </p:sp>
      <p:sp>
        <p:nvSpPr>
          <p:cNvPr id="25" name="Text Placeholder 2">
            <a:extLst>
              <a:ext uri="{FF2B5EF4-FFF2-40B4-BE49-F238E27FC236}">
                <a16:creationId xmlns:a16="http://schemas.microsoft.com/office/drawing/2014/main" id="{86FF323F-B273-E643-A44F-65465BE5C0DE}"/>
              </a:ext>
            </a:extLst>
          </p:cNvPr>
          <p:cNvSpPr>
            <a:spLocks noGrp="1"/>
          </p:cNvSpPr>
          <p:nvPr>
            <p:ph type="body" sz="quarter" idx="23"/>
          </p:nvPr>
        </p:nvSpPr>
        <p:spPr>
          <a:xfrm>
            <a:off x="3315078" y="4011163"/>
            <a:ext cx="2686416" cy="303043"/>
          </a:xfrm>
        </p:spPr>
        <p:txBody>
          <a:bodyPr rtlCol="0">
            <a:noAutofit/>
          </a:bodyPr>
          <a:lstStyle>
            <a:lvl1pPr marL="0" indent="0" algn="ctr">
              <a:buNone/>
              <a:defRPr sz="2000" b="0"/>
            </a:lvl1pPr>
          </a:lstStyle>
          <a:p>
            <a:pPr lvl="0" rtl="0"/>
            <a:r>
              <a:rPr lang="pt-br"/>
              <a:t>Edit Master text styles</a:t>
            </a:r>
          </a:p>
        </p:txBody>
      </p:sp>
      <p:sp>
        <p:nvSpPr>
          <p:cNvPr id="14" name="Picture Placeholder 3">
            <a:extLst>
              <a:ext uri="{FF2B5EF4-FFF2-40B4-BE49-F238E27FC236}">
                <a16:creationId xmlns:a16="http://schemas.microsoft.com/office/drawing/2014/main" id="{3E6CE5FE-ED8C-0D40-862B-9F5EC40C7E82}"/>
              </a:ext>
            </a:extLst>
          </p:cNvPr>
          <p:cNvSpPr>
            <a:spLocks noGrp="1"/>
          </p:cNvSpPr>
          <p:nvPr>
            <p:ph type="pic" sz="quarter" idx="24" hasCustomPrompt="1"/>
          </p:nvPr>
        </p:nvSpPr>
        <p:spPr>
          <a:xfrm>
            <a:off x="4049966" y="2626296"/>
            <a:ext cx="1188720" cy="1188720"/>
          </a:xfrm>
        </p:spPr>
        <p:txBody>
          <a:bodyPr rtlCol="0">
            <a:noAutofit/>
          </a:bodyPr>
          <a:lstStyle>
            <a:lvl1pPr marL="0" indent="0">
              <a:buNone/>
              <a:defRPr/>
            </a:lvl1pPr>
          </a:lstStyle>
          <a:p>
            <a:pPr rtl="0"/>
            <a:r>
              <a:rPr lang="pt-br"/>
              <a:t>Icon</a:t>
            </a:r>
          </a:p>
        </p:txBody>
      </p:sp>
      <p:sp>
        <p:nvSpPr>
          <p:cNvPr id="15" name="Picture Placeholder 3">
            <a:extLst>
              <a:ext uri="{FF2B5EF4-FFF2-40B4-BE49-F238E27FC236}">
                <a16:creationId xmlns:a16="http://schemas.microsoft.com/office/drawing/2014/main" id="{91DC684E-A5F4-864A-894C-5CD232FB9BEB}"/>
              </a:ext>
            </a:extLst>
          </p:cNvPr>
          <p:cNvSpPr>
            <a:spLocks noGrp="1"/>
          </p:cNvSpPr>
          <p:nvPr>
            <p:ph type="pic" sz="quarter" idx="25" hasCustomPrompt="1"/>
          </p:nvPr>
        </p:nvSpPr>
        <p:spPr>
          <a:xfrm>
            <a:off x="6911919" y="2626296"/>
            <a:ext cx="1188720" cy="1188720"/>
          </a:xfrm>
        </p:spPr>
        <p:txBody>
          <a:bodyPr rtlCol="0">
            <a:noAutofit/>
          </a:bodyPr>
          <a:lstStyle>
            <a:lvl1pPr marL="0" indent="0">
              <a:buNone/>
              <a:defRPr/>
            </a:lvl1pPr>
          </a:lstStyle>
          <a:p>
            <a:pPr rtl="0"/>
            <a:r>
              <a:rPr lang="pt-br"/>
              <a:t>Icon</a:t>
            </a:r>
          </a:p>
        </p:txBody>
      </p:sp>
      <p:sp>
        <p:nvSpPr>
          <p:cNvPr id="16" name="Picture Placeholder 3">
            <a:extLst>
              <a:ext uri="{FF2B5EF4-FFF2-40B4-BE49-F238E27FC236}">
                <a16:creationId xmlns:a16="http://schemas.microsoft.com/office/drawing/2014/main" id="{A6B5BB37-EE1B-6B45-A7CF-E416B4D0D678}"/>
              </a:ext>
            </a:extLst>
          </p:cNvPr>
          <p:cNvSpPr>
            <a:spLocks noGrp="1"/>
          </p:cNvSpPr>
          <p:nvPr>
            <p:ph type="pic" sz="quarter" idx="26" hasCustomPrompt="1"/>
          </p:nvPr>
        </p:nvSpPr>
        <p:spPr>
          <a:xfrm>
            <a:off x="9773872" y="2626296"/>
            <a:ext cx="1188720" cy="1188720"/>
          </a:xfrm>
        </p:spPr>
        <p:txBody>
          <a:bodyPr rtlCol="0">
            <a:noAutofit/>
          </a:bodyPr>
          <a:lstStyle>
            <a:lvl1pPr marL="0" indent="0">
              <a:buNone/>
              <a:defRPr/>
            </a:lvl1pPr>
          </a:lstStyle>
          <a:p>
            <a:pPr rtl="0"/>
            <a:r>
              <a:rPr lang="pt-br"/>
              <a:t>Icon</a:t>
            </a:r>
          </a:p>
        </p:txBody>
      </p:sp>
      <p:pic>
        <p:nvPicPr>
          <p:cNvPr id="34" name="Picture 33">
            <a:extLst>
              <a:ext uri="{FF2B5EF4-FFF2-40B4-BE49-F238E27FC236}">
                <a16:creationId xmlns:a16="http://schemas.microsoft.com/office/drawing/2014/main" id="{F7CCF82A-4490-0644-8968-C198DF5F3F30}"/>
              </a:ext>
            </a:extLst>
          </p:cNvPr>
          <p:cNvPicPr>
            <a:picLocks noChangeAspect="1"/>
          </p:cNvPicPr>
          <p:nvPr/>
        </p:nvPicPr>
        <p:blipFill>
          <a:blip r:embed="rId3"/>
          <a:stretch>
            <a:fillRect/>
          </a:stretch>
        </p:blipFill>
        <p:spPr>
          <a:xfrm>
            <a:off x="9840052" y="365126"/>
            <a:ext cx="1910948" cy="449072"/>
          </a:xfrm>
          <a:prstGeom prst="rect">
            <a:avLst/>
          </a:prstGeom>
        </p:spPr>
      </p:pic>
      <p:pic>
        <p:nvPicPr>
          <p:cNvPr id="13" name="Picture 12">
            <a:extLst>
              <a:ext uri="{FF2B5EF4-FFF2-40B4-BE49-F238E27FC236}">
                <a16:creationId xmlns:a16="http://schemas.microsoft.com/office/drawing/2014/main" id="{76EEF212-16FA-C546-A6BD-253C80A1A8FF}"/>
              </a:ext>
            </a:extLst>
          </p:cNvPr>
          <p:cNvPicPr>
            <a:picLocks noChangeAspect="1"/>
          </p:cNvPicPr>
          <p:nvPr/>
        </p:nvPicPr>
        <p:blipFill rotWithShape="1">
          <a:blip r:embed="rId4"/>
          <a:srcRect l="75552" t="60520" r="3438" b="3809"/>
          <a:stretch/>
        </p:blipFill>
        <p:spPr>
          <a:xfrm rot="10800000">
            <a:off x="-1" y="-2"/>
            <a:ext cx="2268187" cy="2166103"/>
          </a:xfrm>
          <a:prstGeom prst="rect">
            <a:avLst/>
          </a:prstGeom>
        </p:spPr>
      </p:pic>
      <p:sp>
        <p:nvSpPr>
          <p:cNvPr id="17" name="Slide Number Placeholder 5">
            <a:extLst>
              <a:ext uri="{FF2B5EF4-FFF2-40B4-BE49-F238E27FC236}">
                <a16:creationId xmlns:a16="http://schemas.microsoft.com/office/drawing/2014/main" id="{0BDEF14E-4027-D643-9DE2-F177FE226270}"/>
              </a:ext>
            </a:extLst>
          </p:cNvPr>
          <p:cNvSpPr>
            <a:spLocks noGrp="1"/>
          </p:cNvSpPr>
          <p:nvPr>
            <p:ph type="sldNum" sz="quarter" idx="12"/>
          </p:nvPr>
        </p:nvSpPr>
        <p:spPr>
          <a:xfrm>
            <a:off x="9029700" y="6356350"/>
            <a:ext cx="2743200" cy="365125"/>
          </a:xfrm>
        </p:spPr>
        <p:txBody>
          <a:bodyPr rtlCol="0"/>
          <a:lstStyle/>
          <a:p>
            <a:pPr rtl="0"/>
            <a:fld id="{9FC43BFD-8FF7-A343-A8A6-E2338FCE8046}" type="slidenum">
              <a:rPr lang="en-US" smtClean="0"/>
              <a:t>‹#›</a:t>
            </a:fld>
            <a:endParaRPr lang="en-US"/>
          </a:p>
        </p:txBody>
      </p:sp>
      <p:sp>
        <p:nvSpPr>
          <p:cNvPr id="18" name="Footer Placeholder 4">
            <a:extLst>
              <a:ext uri="{FF2B5EF4-FFF2-40B4-BE49-F238E27FC236}">
                <a16:creationId xmlns:a16="http://schemas.microsoft.com/office/drawing/2014/main" id="{DBF8715D-4D79-7041-A43B-D5474972C918}"/>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r>
              <a:rPr lang="pt-br"/>
              <a:t>© 2020 Amazon Web Services, Inc. or its Affiliates. All rights reserved.</a:t>
            </a:r>
          </a:p>
        </p:txBody>
      </p:sp>
    </p:spTree>
    <p:custDataLst>
      <p:tags r:id="rId1"/>
    </p:custDataLst>
    <p:extLst>
      <p:ext uri="{BB962C8B-B14F-4D97-AF65-F5344CB8AC3E}">
        <p14:creationId xmlns:p14="http://schemas.microsoft.com/office/powerpoint/2010/main" val="354090342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194B4B0-788D-CC4A-BD6F-E27A18377A01}"/>
              </a:ext>
            </a:extLst>
          </p:cNvPr>
          <p:cNvPicPr>
            <a:picLocks/>
          </p:cNvPicPr>
          <p:nvPr/>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a:prstGeom prst="rect">
            <a:avLst/>
          </a:prstGeom>
        </p:spPr>
        <p:txBody>
          <a:bodyPr rtlCol="0">
            <a:noAutofit/>
          </a:bodyPr>
          <a:lstStyle>
            <a:lvl1pPr>
              <a:defRPr sz="4000">
                <a:solidFill>
                  <a:schemeClr val="bg1"/>
                </a:solidFill>
              </a:defRPr>
            </a:lvl1pPr>
          </a:lstStyle>
          <a:p>
            <a:pPr rtl="0"/>
            <a:r>
              <a:rPr lang="pt-br"/>
              <a:t>Click to edit Master title style</a:t>
            </a:r>
          </a:p>
        </p:txBody>
      </p:sp>
      <p:pic>
        <p:nvPicPr>
          <p:cNvPr id="7" name="Picture 6">
            <a:extLst>
              <a:ext uri="{FF2B5EF4-FFF2-40B4-BE49-F238E27FC236}">
                <a16:creationId xmlns:a16="http://schemas.microsoft.com/office/drawing/2014/main" id="{18DE245B-4FD3-2740-8BED-8269A8D5C217}"/>
              </a:ext>
            </a:extLst>
          </p:cNvPr>
          <p:cNvPicPr>
            <a:picLocks noChangeAspect="1"/>
          </p:cNvPicPr>
          <p:nvPr/>
        </p:nvPicPr>
        <p:blipFill>
          <a:blip r:embed="rId4"/>
          <a:stretch>
            <a:fillRect/>
          </a:stretch>
        </p:blipFill>
        <p:spPr>
          <a:xfrm>
            <a:off x="9840052" y="365126"/>
            <a:ext cx="1910948" cy="449073"/>
          </a:xfrm>
          <a:prstGeom prst="rect">
            <a:avLst/>
          </a:prstGeom>
        </p:spPr>
      </p:pic>
      <p:sp>
        <p:nvSpPr>
          <p:cNvPr id="11" name="Slide Number Placeholder 5">
            <a:extLst>
              <a:ext uri="{FF2B5EF4-FFF2-40B4-BE49-F238E27FC236}">
                <a16:creationId xmlns:a16="http://schemas.microsoft.com/office/drawing/2014/main" id="{4AC7BB94-D444-F441-A88C-76F7DDCDC5EB}"/>
              </a:ext>
            </a:extLst>
          </p:cNvPr>
          <p:cNvSpPr>
            <a:spLocks noGrp="1"/>
          </p:cNvSpPr>
          <p:nvPr>
            <p:ph type="sldNum" sz="quarter" idx="12"/>
          </p:nvPr>
        </p:nvSpPr>
        <p:spPr>
          <a:xfrm>
            <a:off x="9029700" y="6356351"/>
            <a:ext cx="2743200" cy="365125"/>
          </a:xfrm>
          <a:prstGeom prst="rect">
            <a:avLst/>
          </a:prstGeom>
        </p:spPr>
        <p:txBody>
          <a:bodyPr rtlCol="0"/>
          <a:lstStyle/>
          <a:p>
            <a:pPr rtl="0"/>
            <a:fld id="{9FC43BFD-8FF7-A343-A8A6-E2338FCE8046}" type="slidenum">
              <a:rPr lang="en-US" smtClean="0"/>
              <a:t>‹#›</a:t>
            </a:fld>
            <a:endParaRPr lang="en-US"/>
          </a:p>
        </p:txBody>
      </p:sp>
      <p:sp>
        <p:nvSpPr>
          <p:cNvPr id="6" name="Table Placeholder 5"/>
          <p:cNvSpPr>
            <a:spLocks noGrp="1"/>
          </p:cNvSpPr>
          <p:nvPr>
            <p:ph type="tbl" sz="quarter" idx="13" hasCustomPrompt="1"/>
          </p:nvPr>
        </p:nvSpPr>
        <p:spPr>
          <a:xfrm>
            <a:off x="425196" y="1783718"/>
            <a:ext cx="11347704" cy="3931920"/>
          </a:xfrm>
        </p:spPr>
        <p:txBody>
          <a:bodyPr rtlCol="0"/>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800" b="0" i="0" u="none" strike="noStrike" baseline="0" smtClean="0">
                <a:effectLst/>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pt-br" sz="1800" b="0" i="0" u="none" strike="noStrike">
                <a:effectLst/>
                <a:latin typeface="Amazon Ember Light" panose="020B0403020204020204" pitchFamily="34" charset="0"/>
              </a:rPr>
              <a:t>Edit Master table layout</a:t>
            </a:r>
            <a:endParaRPr lang="en-US" sz="1800" b="0" i="0" u="none" strike="noStrike">
              <a:effectLst/>
              <a:latin typeface="Arial" panose="020B0604020202020204" pitchFamily="34" charset="0"/>
            </a:endParaRPr>
          </a:p>
        </p:txBody>
      </p:sp>
      <p:sp>
        <p:nvSpPr>
          <p:cNvPr id="12" name="Footer Placeholder 4">
            <a:extLst>
              <a:ext uri="{FF2B5EF4-FFF2-40B4-BE49-F238E27FC236}">
                <a16:creationId xmlns:a16="http://schemas.microsoft.com/office/drawing/2014/main" id="{DBF8715D-4D79-7041-A43B-D5474972C918}"/>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r>
              <a:rPr lang="pt-br"/>
              <a:t>© 2020 Amazon Web Services, Inc. or its Affiliates. All rights reserved.</a:t>
            </a:r>
          </a:p>
        </p:txBody>
      </p:sp>
    </p:spTree>
    <p:custDataLst>
      <p:tags r:id="rId1"/>
    </p:custDataLst>
    <p:extLst>
      <p:ext uri="{BB962C8B-B14F-4D97-AF65-F5344CB8AC3E}">
        <p14:creationId xmlns:p14="http://schemas.microsoft.com/office/powerpoint/2010/main" val="385702170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194B4B0-788D-CC4A-BD6F-E27A18377A01}"/>
              </a:ext>
            </a:extLst>
          </p:cNvPr>
          <p:cNvPicPr>
            <a:picLocks/>
          </p:cNvPicPr>
          <p:nvPr/>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p:spPr>
        <p:txBody>
          <a:bodyPr rtlCol="0">
            <a:noAutofit/>
          </a:bodyPr>
          <a:lstStyle>
            <a:lvl1pPr>
              <a:defRPr sz="4000">
                <a:solidFill>
                  <a:schemeClr val="bg1"/>
                </a:solidFill>
              </a:defRPr>
            </a:lvl1pPr>
          </a:lstStyle>
          <a:p>
            <a:pPr rtl="0"/>
            <a:r>
              <a:rPr lang="pt-br"/>
              <a:t>Click to edit Master title style</a:t>
            </a:r>
          </a:p>
        </p:txBody>
      </p:sp>
      <p:pic>
        <p:nvPicPr>
          <p:cNvPr id="7" name="Picture 6">
            <a:extLst>
              <a:ext uri="{FF2B5EF4-FFF2-40B4-BE49-F238E27FC236}">
                <a16:creationId xmlns:a16="http://schemas.microsoft.com/office/drawing/2014/main" id="{18DE245B-4FD3-2740-8BED-8269A8D5C217}"/>
              </a:ext>
            </a:extLst>
          </p:cNvPr>
          <p:cNvPicPr>
            <a:picLocks noChangeAspect="1"/>
          </p:cNvPicPr>
          <p:nvPr/>
        </p:nvPicPr>
        <p:blipFill>
          <a:blip r:embed="rId4"/>
          <a:stretch>
            <a:fillRect/>
          </a:stretch>
        </p:blipFill>
        <p:spPr>
          <a:xfrm>
            <a:off x="9840052" y="365125"/>
            <a:ext cx="1910948" cy="449073"/>
          </a:xfrm>
          <a:prstGeom prst="rect">
            <a:avLst/>
          </a:prstGeom>
        </p:spPr>
      </p:pic>
      <p:sp>
        <p:nvSpPr>
          <p:cNvPr id="8" name="Slide Number Placeholder 5">
            <a:extLst>
              <a:ext uri="{FF2B5EF4-FFF2-40B4-BE49-F238E27FC236}">
                <a16:creationId xmlns:a16="http://schemas.microsoft.com/office/drawing/2014/main" id="{0BDEF14E-4027-D643-9DE2-F177FE226270}"/>
              </a:ext>
            </a:extLst>
          </p:cNvPr>
          <p:cNvSpPr>
            <a:spLocks noGrp="1"/>
          </p:cNvSpPr>
          <p:nvPr>
            <p:ph type="sldNum" sz="quarter" idx="12"/>
          </p:nvPr>
        </p:nvSpPr>
        <p:spPr>
          <a:xfrm>
            <a:off x="9029700" y="6356350"/>
            <a:ext cx="2743200" cy="365125"/>
          </a:xfrm>
        </p:spPr>
        <p:txBody>
          <a:bodyPr rtlCol="0"/>
          <a:lstStyle/>
          <a:p>
            <a:pPr rtl="0"/>
            <a:fld id="{B6A95138-A96E-2F42-A959-2EFD44FE4AB7}" type="slidenum">
              <a:rPr lang="en-US" smtClean="0"/>
              <a:t>‹#›</a:t>
            </a:fld>
            <a:endParaRPr lang="en-US"/>
          </a:p>
        </p:txBody>
      </p:sp>
      <p:sp>
        <p:nvSpPr>
          <p:cNvPr id="10" name="Footer Placeholder 4">
            <a:extLst>
              <a:ext uri="{FF2B5EF4-FFF2-40B4-BE49-F238E27FC236}">
                <a16:creationId xmlns:a16="http://schemas.microsoft.com/office/drawing/2014/main" id="{DBF8715D-4D79-7041-A43B-D5474972C918}"/>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r>
              <a:rPr lang="pt-br"/>
              <a:t>© 2020 Amazon Web Services, Inc. or its Affiliates. All rights reserved.</a:t>
            </a:r>
          </a:p>
        </p:txBody>
      </p:sp>
    </p:spTree>
    <p:custDataLst>
      <p:tags r:id="rId1"/>
    </p:custDataLst>
    <p:extLst>
      <p:ext uri="{BB962C8B-B14F-4D97-AF65-F5344CB8AC3E}">
        <p14:creationId xmlns:p14="http://schemas.microsoft.com/office/powerpoint/2010/main" val="383511542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p:spPr>
        <p:txBody>
          <a:bodyPr rtlCol="0">
            <a:noAutofit/>
          </a:bodyPr>
          <a:lstStyle>
            <a:lvl1pPr>
              <a:defRPr sz="4000">
                <a:solidFill>
                  <a:schemeClr val="tx1"/>
                </a:solidFill>
              </a:defRPr>
            </a:lvl1pPr>
          </a:lstStyle>
          <a:p>
            <a:pPr rtl="0"/>
            <a:r>
              <a:rPr lang="pt-br"/>
              <a:t>Click to edit Master title style</a:t>
            </a:r>
          </a:p>
        </p:txBody>
      </p:sp>
      <p:sp>
        <p:nvSpPr>
          <p:cNvPr id="10" name="Footer Placeholder 4">
            <a:extLst>
              <a:ext uri="{FF2B5EF4-FFF2-40B4-BE49-F238E27FC236}">
                <a16:creationId xmlns:a16="http://schemas.microsoft.com/office/drawing/2014/main" id="{DBF8715D-4D79-7041-A43B-D5474972C918}"/>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r>
              <a:rPr lang="pt-br"/>
              <a:t>© 2020 Amazon Web Services, Inc. or its Affiliates. All rights reserved.</a:t>
            </a:r>
          </a:p>
        </p:txBody>
      </p:sp>
      <p:pic>
        <p:nvPicPr>
          <p:cNvPr id="7" name="Picture 6">
            <a:extLst>
              <a:ext uri="{FF2B5EF4-FFF2-40B4-BE49-F238E27FC236}">
                <a16:creationId xmlns:a16="http://schemas.microsoft.com/office/drawing/2014/main" id="{1FCA25A4-C80D-FC44-8153-D8376A9E41FE}"/>
              </a:ext>
            </a:extLst>
          </p:cNvPr>
          <p:cNvPicPr>
            <a:picLocks noChangeAspect="1"/>
          </p:cNvPicPr>
          <p:nvPr/>
        </p:nvPicPr>
        <p:blipFill>
          <a:blip r:embed="rId3"/>
          <a:stretch>
            <a:fillRect/>
          </a:stretch>
        </p:blipFill>
        <p:spPr>
          <a:xfrm>
            <a:off x="9840052" y="365125"/>
            <a:ext cx="1910948" cy="449072"/>
          </a:xfrm>
          <a:prstGeom prst="rect">
            <a:avLst/>
          </a:prstGeom>
        </p:spPr>
      </p:pic>
      <p:sp>
        <p:nvSpPr>
          <p:cNvPr id="9" name="Slide Number Placeholder 5">
            <a:extLst>
              <a:ext uri="{FF2B5EF4-FFF2-40B4-BE49-F238E27FC236}">
                <a16:creationId xmlns:a16="http://schemas.microsoft.com/office/drawing/2014/main" id="{A201426F-66D0-6C49-85B0-A8C2D43E6E2C}"/>
              </a:ext>
            </a:extLst>
          </p:cNvPr>
          <p:cNvSpPr>
            <a:spLocks noGrp="1"/>
          </p:cNvSpPr>
          <p:nvPr>
            <p:ph type="sldNum" sz="quarter" idx="12"/>
          </p:nvPr>
        </p:nvSpPr>
        <p:spPr>
          <a:xfrm>
            <a:off x="9029700" y="6356350"/>
            <a:ext cx="2743200" cy="365125"/>
          </a:xfrm>
        </p:spPr>
        <p:txBody>
          <a:bodyPr rtlCol="0"/>
          <a:lstStyle/>
          <a:p>
            <a:pPr rtl="0"/>
            <a:fld id="{9FC43BFD-8FF7-A343-A8A6-E2338FCE8046}" type="slidenum">
              <a:rPr lang="en-US" smtClean="0"/>
              <a:t>‹#›</a:t>
            </a:fld>
            <a:endParaRPr lang="en-US"/>
          </a:p>
        </p:txBody>
      </p:sp>
    </p:spTree>
    <p:custDataLst>
      <p:tags r:id="rId1"/>
    </p:custDataLst>
    <p:extLst>
      <p:ext uri="{BB962C8B-B14F-4D97-AF65-F5344CB8AC3E}">
        <p14:creationId xmlns:p14="http://schemas.microsoft.com/office/powerpoint/2010/main" val="154025400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Diagram">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26ABE64-BC1B-D74A-AC1E-5232E3760A89}"/>
              </a:ext>
            </a:extLst>
          </p:cNvPr>
          <p:cNvPicPr>
            <a:picLocks noChangeAspect="1"/>
          </p:cNvPicPr>
          <p:nvPr/>
        </p:nvPicPr>
        <p:blipFill>
          <a:blip r:embed="rId3"/>
          <a:stretch>
            <a:fillRect/>
          </a:stretch>
        </p:blipFill>
        <p:spPr>
          <a:xfrm>
            <a:off x="10301048" y="6435724"/>
            <a:ext cx="878193" cy="206375"/>
          </a:xfrm>
          <a:prstGeom prst="rect">
            <a:avLst/>
          </a:prstGeom>
        </p:spPr>
      </p:pic>
      <p:sp>
        <p:nvSpPr>
          <p:cNvPr id="4" name="Footer Placeholder 4">
            <a:extLst>
              <a:ext uri="{FF2B5EF4-FFF2-40B4-BE49-F238E27FC236}">
                <a16:creationId xmlns:a16="http://schemas.microsoft.com/office/drawing/2014/main" id="{DBF8715D-4D79-7041-A43B-D5474972C918}"/>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r>
              <a:rPr lang="pt-br"/>
              <a:t>© 2020 Amazon Web Services, Inc. or its Affiliates. All rights reserved.</a:t>
            </a:r>
          </a:p>
        </p:txBody>
      </p:sp>
      <p:sp>
        <p:nvSpPr>
          <p:cNvPr id="6" name="Slide Number Placeholder 5">
            <a:extLst>
              <a:ext uri="{FF2B5EF4-FFF2-40B4-BE49-F238E27FC236}">
                <a16:creationId xmlns:a16="http://schemas.microsoft.com/office/drawing/2014/main" id="{A201426F-66D0-6C49-85B0-A8C2D43E6E2C}"/>
              </a:ext>
            </a:extLst>
          </p:cNvPr>
          <p:cNvSpPr>
            <a:spLocks noGrp="1"/>
          </p:cNvSpPr>
          <p:nvPr>
            <p:ph type="sldNum" sz="quarter" idx="12"/>
          </p:nvPr>
        </p:nvSpPr>
        <p:spPr>
          <a:xfrm>
            <a:off x="9029700" y="6356350"/>
            <a:ext cx="2743200" cy="365125"/>
          </a:xfrm>
        </p:spPr>
        <p:txBody>
          <a:bodyPr rtlCol="0"/>
          <a:lstStyle/>
          <a:p>
            <a:pPr rtl="0"/>
            <a:fld id="{9FC43BFD-8FF7-A343-A8A6-E2338FCE8046}" type="slidenum">
              <a:rPr lang="en-US" smtClean="0"/>
              <a:t>‹#›</a:t>
            </a:fld>
            <a:endParaRPr lang="en-US"/>
          </a:p>
        </p:txBody>
      </p:sp>
    </p:spTree>
    <p:custDataLst>
      <p:tags r:id="rId1"/>
    </p:custDataLst>
    <p:extLst>
      <p:ext uri="{BB962C8B-B14F-4D97-AF65-F5344CB8AC3E}">
        <p14:creationId xmlns:p14="http://schemas.microsoft.com/office/powerpoint/2010/main" val="27225138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58223B2-799A-5246-A4C6-C8BB64215826}"/>
              </a:ext>
            </a:extLst>
          </p:cNvPr>
          <p:cNvSpPr/>
          <p:nvPr/>
        </p:nvSpPr>
        <p:spPr>
          <a:xfrm>
            <a:off x="0" y="0"/>
            <a:ext cx="12192000" cy="6858000"/>
          </a:xfrm>
          <a:prstGeom prst="rect">
            <a:avLst/>
          </a:prstGeom>
          <a:solidFill>
            <a:srgbClr val="232F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p>
        </p:txBody>
      </p:sp>
      <p:sp>
        <p:nvSpPr>
          <p:cNvPr id="14" name="Title 1">
            <a:extLst>
              <a:ext uri="{FF2B5EF4-FFF2-40B4-BE49-F238E27FC236}">
                <a16:creationId xmlns:a16="http://schemas.microsoft.com/office/drawing/2014/main" id="{B407F2DB-F618-9B42-B761-D4AC79DC3498}"/>
              </a:ext>
            </a:extLst>
          </p:cNvPr>
          <p:cNvSpPr>
            <a:spLocks noGrp="1"/>
          </p:cNvSpPr>
          <p:nvPr>
            <p:ph type="title"/>
          </p:nvPr>
        </p:nvSpPr>
        <p:spPr>
          <a:xfrm>
            <a:off x="419100" y="3191940"/>
            <a:ext cx="11353800" cy="474119"/>
          </a:xfrm>
        </p:spPr>
        <p:txBody>
          <a:bodyPr rtlCol="0">
            <a:noAutofit/>
          </a:bodyPr>
          <a:lstStyle>
            <a:lvl1pPr>
              <a:defRPr sz="6000">
                <a:solidFill>
                  <a:schemeClr val="bg1"/>
                </a:solidFill>
              </a:defRPr>
            </a:lvl1pPr>
          </a:lstStyle>
          <a:p>
            <a:pPr rtl="0"/>
            <a:r>
              <a:rPr lang="pt-br"/>
              <a:t>Click to edit Master title style</a:t>
            </a:r>
          </a:p>
        </p:txBody>
      </p:sp>
      <p:sp>
        <p:nvSpPr>
          <p:cNvPr id="15" name="Text Placeholder 3">
            <a:extLst>
              <a:ext uri="{FF2B5EF4-FFF2-40B4-BE49-F238E27FC236}">
                <a16:creationId xmlns:a16="http://schemas.microsoft.com/office/drawing/2014/main" id="{7A5CC2AB-7462-6949-B0CC-D453D58B64D6}"/>
              </a:ext>
            </a:extLst>
          </p:cNvPr>
          <p:cNvSpPr>
            <a:spLocks noGrp="1"/>
          </p:cNvSpPr>
          <p:nvPr>
            <p:ph type="body" sz="quarter" idx="10" hasCustomPrompt="1"/>
          </p:nvPr>
        </p:nvSpPr>
        <p:spPr>
          <a:xfrm>
            <a:off x="419100" y="2554356"/>
            <a:ext cx="8059738" cy="488498"/>
          </a:xfrm>
        </p:spPr>
        <p:txBody>
          <a:bodyPr rtlCol="0">
            <a:normAutofit/>
          </a:bodyPr>
          <a:lstStyle>
            <a:lvl1pPr marL="0" indent="0">
              <a:buNone/>
              <a:defRPr sz="2000" b="0" spc="30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rtl="0"/>
            <a:r>
              <a:rPr lang="pt-br"/>
              <a:t>CLICK TO EDIT MASTER TITLE STYLE</a:t>
            </a:r>
          </a:p>
        </p:txBody>
      </p:sp>
      <p:sp>
        <p:nvSpPr>
          <p:cNvPr id="6" name="Footer Placeholder 4">
            <a:extLst>
              <a:ext uri="{FF2B5EF4-FFF2-40B4-BE49-F238E27FC236}">
                <a16:creationId xmlns:a16="http://schemas.microsoft.com/office/drawing/2014/main" id="{6636900F-FBBE-9846-A194-AC5CF173B39F}"/>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r>
              <a:rPr lang="pt-br"/>
              <a:t>© 2020 Amazon Web Services, Inc. or its Affiliates. All rights reserved.</a:t>
            </a:r>
          </a:p>
        </p:txBody>
      </p:sp>
      <p:pic>
        <p:nvPicPr>
          <p:cNvPr id="7" name="Picture 6">
            <a:extLst>
              <a:ext uri="{FF2B5EF4-FFF2-40B4-BE49-F238E27FC236}">
                <a16:creationId xmlns:a16="http://schemas.microsoft.com/office/drawing/2014/main" id="{C64AE505-226A-7C43-A554-8CB1590043A4}"/>
              </a:ext>
            </a:extLst>
          </p:cNvPr>
          <p:cNvPicPr>
            <a:picLocks noChangeAspect="1"/>
          </p:cNvPicPr>
          <p:nvPr/>
        </p:nvPicPr>
        <p:blipFill>
          <a:blip r:embed="rId3"/>
          <a:stretch>
            <a:fillRect/>
          </a:stretch>
        </p:blipFill>
        <p:spPr>
          <a:xfrm>
            <a:off x="9861952" y="6089839"/>
            <a:ext cx="1910948" cy="449073"/>
          </a:xfrm>
          <a:prstGeom prst="rect">
            <a:avLst/>
          </a:prstGeom>
        </p:spPr>
      </p:pic>
    </p:spTree>
    <p:custDataLst>
      <p:tags r:id="rId1"/>
    </p:custDataLst>
    <p:extLst>
      <p:ext uri="{BB962C8B-B14F-4D97-AF65-F5344CB8AC3E}">
        <p14:creationId xmlns:p14="http://schemas.microsoft.com/office/powerpoint/2010/main" val="100659352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Case Stud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8298180" cy="474119"/>
          </a:xfrm>
          <a:prstGeom prst="rect">
            <a:avLst/>
          </a:prstGeom>
        </p:spPr>
        <p:txBody>
          <a:bodyPr rtlCol="0">
            <a:noAutofit/>
          </a:bodyPr>
          <a:lstStyle>
            <a:lvl1pPr>
              <a:defRPr sz="4000">
                <a:solidFill>
                  <a:schemeClr val="tx1"/>
                </a:solidFill>
              </a:defRPr>
            </a:lvl1pPr>
          </a:lstStyle>
          <a:p>
            <a:pPr rtl="0"/>
            <a:r>
              <a:rPr lang="pt-br"/>
              <a:t>Click to edit Master title style</a:t>
            </a:r>
          </a:p>
        </p:txBody>
      </p:sp>
      <p:sp>
        <p:nvSpPr>
          <p:cNvPr id="9" name="Slide Number Placeholder 5">
            <a:extLst>
              <a:ext uri="{FF2B5EF4-FFF2-40B4-BE49-F238E27FC236}">
                <a16:creationId xmlns:a16="http://schemas.microsoft.com/office/drawing/2014/main" id="{A201426F-66D0-6C49-85B0-A8C2D43E6E2C}"/>
              </a:ext>
            </a:extLst>
          </p:cNvPr>
          <p:cNvSpPr>
            <a:spLocks noGrp="1"/>
          </p:cNvSpPr>
          <p:nvPr>
            <p:ph type="sldNum" sz="quarter" idx="12"/>
          </p:nvPr>
        </p:nvSpPr>
        <p:spPr>
          <a:xfrm>
            <a:off x="9029700" y="6356351"/>
            <a:ext cx="2743200" cy="365125"/>
          </a:xfrm>
          <a:prstGeom prst="rect">
            <a:avLst/>
          </a:prstGeom>
        </p:spPr>
        <p:txBody>
          <a:bodyPr rtlCol="0"/>
          <a:lstStyle/>
          <a:p>
            <a:pPr rtl="0"/>
            <a:fld id="{9FC43BFD-8FF7-A343-A8A6-E2338FCE8046}" type="slidenum">
              <a:rPr lang="en-US" smtClean="0"/>
              <a:t>‹#›</a:t>
            </a:fld>
            <a:endParaRPr lang="en-US"/>
          </a:p>
        </p:txBody>
      </p:sp>
      <p:sp>
        <p:nvSpPr>
          <p:cNvPr id="17" name="Text Placeholder 3">
            <a:extLst>
              <a:ext uri="{FF2B5EF4-FFF2-40B4-BE49-F238E27FC236}">
                <a16:creationId xmlns:a16="http://schemas.microsoft.com/office/drawing/2014/main" id="{AA58D57C-542E-8B46-AF4A-1CE98190E16A}"/>
              </a:ext>
            </a:extLst>
          </p:cNvPr>
          <p:cNvSpPr>
            <a:spLocks noGrp="1"/>
          </p:cNvSpPr>
          <p:nvPr>
            <p:ph type="body" sz="quarter" idx="15"/>
          </p:nvPr>
        </p:nvSpPr>
        <p:spPr>
          <a:xfrm>
            <a:off x="6076191" y="1803345"/>
            <a:ext cx="2656066" cy="1993048"/>
          </a:xfrm>
          <a:prstGeom prst="rect">
            <a:avLst/>
          </a:prstGeom>
        </p:spPr>
        <p:txBody>
          <a:bodyPr rtlCol="0">
            <a:normAutofit/>
          </a:bodyPr>
          <a:lstStyle>
            <a:lvl1pPr marL="0" indent="0">
              <a:lnSpc>
                <a:spcPct val="100000"/>
              </a:lnSpc>
              <a:buNone/>
              <a:defRPr sz="1867"/>
            </a:lvl1pPr>
          </a:lstStyle>
          <a:p>
            <a:pPr lvl="0" rtl="0"/>
            <a:r>
              <a:rPr lang="pt-br"/>
              <a:t>Edit Master text styles</a:t>
            </a:r>
          </a:p>
        </p:txBody>
      </p:sp>
      <p:sp>
        <p:nvSpPr>
          <p:cNvPr id="19" name="Text Placeholder 3">
            <a:extLst>
              <a:ext uri="{FF2B5EF4-FFF2-40B4-BE49-F238E27FC236}">
                <a16:creationId xmlns:a16="http://schemas.microsoft.com/office/drawing/2014/main" id="{C3946CAB-375A-5941-A392-14D805556B47}"/>
              </a:ext>
            </a:extLst>
          </p:cNvPr>
          <p:cNvSpPr>
            <a:spLocks noGrp="1"/>
          </p:cNvSpPr>
          <p:nvPr>
            <p:ph type="body" sz="quarter" idx="16"/>
          </p:nvPr>
        </p:nvSpPr>
        <p:spPr>
          <a:xfrm>
            <a:off x="3251457" y="1803345"/>
            <a:ext cx="2656066" cy="1993048"/>
          </a:xfrm>
          <a:prstGeom prst="rect">
            <a:avLst/>
          </a:prstGeom>
        </p:spPr>
        <p:txBody>
          <a:bodyPr rtlCol="0">
            <a:normAutofit/>
          </a:bodyPr>
          <a:lstStyle>
            <a:lvl1pPr marL="0" indent="0">
              <a:lnSpc>
                <a:spcPct val="100000"/>
              </a:lnSpc>
              <a:buNone/>
              <a:defRPr sz="1867"/>
            </a:lvl1pPr>
          </a:lstStyle>
          <a:p>
            <a:pPr lvl="0" rtl="0"/>
            <a:r>
              <a:rPr lang="pt-br"/>
              <a:t>Edit Master text styles</a:t>
            </a:r>
          </a:p>
        </p:txBody>
      </p:sp>
      <p:sp>
        <p:nvSpPr>
          <p:cNvPr id="20" name="Text Placeholder 3">
            <a:extLst>
              <a:ext uri="{FF2B5EF4-FFF2-40B4-BE49-F238E27FC236}">
                <a16:creationId xmlns:a16="http://schemas.microsoft.com/office/drawing/2014/main" id="{35FC7C2C-C9CE-B747-AE44-A593EFEB0DEE}"/>
              </a:ext>
            </a:extLst>
          </p:cNvPr>
          <p:cNvSpPr>
            <a:spLocks noGrp="1"/>
          </p:cNvSpPr>
          <p:nvPr>
            <p:ph type="body" sz="quarter" idx="10" hasCustomPrompt="1"/>
          </p:nvPr>
        </p:nvSpPr>
        <p:spPr>
          <a:xfrm>
            <a:off x="419100" y="1340942"/>
            <a:ext cx="2656067" cy="390200"/>
          </a:xfrm>
          <a:prstGeom prst="rect">
            <a:avLst/>
          </a:prstGeom>
        </p:spPr>
        <p:txBody>
          <a:bodyPr rtlCol="0">
            <a:normAutofit/>
          </a:bodyPr>
          <a:lstStyle>
            <a:lvl1pPr marL="0" indent="0">
              <a:buNone/>
              <a:defRPr sz="2000" b="0" spc="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rtl="0"/>
            <a:r>
              <a:rPr lang="pt-br"/>
              <a:t>Title</a:t>
            </a:r>
          </a:p>
        </p:txBody>
      </p:sp>
      <p:sp>
        <p:nvSpPr>
          <p:cNvPr id="22" name="Text Placeholder 3">
            <a:extLst>
              <a:ext uri="{FF2B5EF4-FFF2-40B4-BE49-F238E27FC236}">
                <a16:creationId xmlns:a16="http://schemas.microsoft.com/office/drawing/2014/main" id="{24CE8731-450D-3746-AF62-88C7CF836093}"/>
              </a:ext>
            </a:extLst>
          </p:cNvPr>
          <p:cNvSpPr>
            <a:spLocks noGrp="1"/>
          </p:cNvSpPr>
          <p:nvPr>
            <p:ph type="body" sz="quarter" idx="17"/>
          </p:nvPr>
        </p:nvSpPr>
        <p:spPr>
          <a:xfrm>
            <a:off x="419102" y="1803345"/>
            <a:ext cx="2656066" cy="1993048"/>
          </a:xfrm>
          <a:prstGeom prst="rect">
            <a:avLst/>
          </a:prstGeom>
        </p:spPr>
        <p:txBody>
          <a:bodyPr rtlCol="0">
            <a:normAutofit/>
          </a:bodyPr>
          <a:lstStyle>
            <a:lvl1pPr marL="0" indent="0">
              <a:lnSpc>
                <a:spcPct val="100000"/>
              </a:lnSpc>
              <a:buNone/>
              <a:defRPr sz="1867"/>
            </a:lvl1pPr>
          </a:lstStyle>
          <a:p>
            <a:pPr lvl="0" rtl="0"/>
            <a:r>
              <a:rPr lang="pt-br"/>
              <a:t>Edit Master text styles</a:t>
            </a:r>
          </a:p>
        </p:txBody>
      </p:sp>
      <p:sp>
        <p:nvSpPr>
          <p:cNvPr id="23" name="Rectangle 22">
            <a:extLst>
              <a:ext uri="{FF2B5EF4-FFF2-40B4-BE49-F238E27FC236}">
                <a16:creationId xmlns:a16="http://schemas.microsoft.com/office/drawing/2014/main" id="{95458110-5E55-0F46-BBF5-9C8F2C62151D}"/>
              </a:ext>
            </a:extLst>
          </p:cNvPr>
          <p:cNvSpPr/>
          <p:nvPr/>
        </p:nvSpPr>
        <p:spPr>
          <a:xfrm>
            <a:off x="9029701" y="0"/>
            <a:ext cx="3188474" cy="6875492"/>
          </a:xfrm>
          <a:prstGeom prst="rect">
            <a:avLst/>
          </a:prstGeom>
          <a:solidFill>
            <a:srgbClr val="232F3E"/>
          </a:solidFill>
          <a:ln w="9525" cap="flat" cmpd="sng" algn="ctr">
            <a:noFill/>
            <a:prstDash val="solid"/>
          </a:ln>
          <a:effectLst/>
        </p:spPr>
        <p:txBody>
          <a:bodyPr rtlCol="0" anchor="ctr"/>
          <a:lstStyle/>
          <a:p>
            <a:pPr marL="0" marR="0" lvl="0" indent="0" algn="ctr" defTabSz="447301" rtl="0" eaLnBrk="1" fontAlgn="auto" latinLnBrk="0" hangingPunct="1">
              <a:lnSpc>
                <a:spcPct val="100000"/>
              </a:lnSpc>
              <a:spcBef>
                <a:spcPts val="0"/>
              </a:spcBef>
              <a:spcAft>
                <a:spcPts val="0"/>
              </a:spcAft>
              <a:buClrTx/>
              <a:buSzTx/>
              <a:buFontTx/>
              <a:buNone/>
              <a:tabLst/>
              <a:defRPr/>
            </a:pPr>
            <a:endParaRPr kumimoji="0" lang="en-US" sz="1761" b="0" i="0" u="none" strike="noStrike" kern="0" cap="none" spc="0" normalizeH="0" baseline="0" noProof="0">
              <a:ln>
                <a:noFill/>
              </a:ln>
              <a:solidFill>
                <a:srgbClr val="FFFFFF"/>
              </a:solidFill>
              <a:effectLst/>
              <a:uLnTx/>
              <a:uFillTx/>
              <a:latin typeface="Amazon Ember Light" panose="020B0403020204020204" pitchFamily="34" charset="0"/>
              <a:ea typeface="+mn-ea"/>
              <a:cs typeface="+mn-cs"/>
            </a:endParaRPr>
          </a:p>
        </p:txBody>
      </p:sp>
      <p:sp>
        <p:nvSpPr>
          <p:cNvPr id="25" name="Rectangle 24">
            <a:extLst>
              <a:ext uri="{FF2B5EF4-FFF2-40B4-BE49-F238E27FC236}">
                <a16:creationId xmlns:a16="http://schemas.microsoft.com/office/drawing/2014/main" id="{3A3837C0-EFCF-E345-9E05-AF315FB06800}"/>
              </a:ext>
            </a:extLst>
          </p:cNvPr>
          <p:cNvSpPr/>
          <p:nvPr/>
        </p:nvSpPr>
        <p:spPr>
          <a:xfrm>
            <a:off x="0" y="4020640"/>
            <a:ext cx="9029700" cy="2837360"/>
          </a:xfrm>
          <a:prstGeom prst="rect">
            <a:avLst/>
          </a:prstGeom>
          <a:solidFill>
            <a:schemeClr val="tx2"/>
          </a:solidFill>
          <a:ln w="9525" cap="flat" cmpd="sng" algn="ctr">
            <a:noFill/>
            <a:prstDash val="solid"/>
          </a:ln>
          <a:effectLst/>
        </p:spPr>
        <p:txBody>
          <a:bodyPr rtlCol="0" anchor="ctr"/>
          <a:lstStyle/>
          <a:p>
            <a:pPr marL="0" marR="0" lvl="0" indent="0" algn="ctr" defTabSz="447301" rtl="0" eaLnBrk="1" fontAlgn="auto" latinLnBrk="0" hangingPunct="1">
              <a:lnSpc>
                <a:spcPct val="100000"/>
              </a:lnSpc>
              <a:spcBef>
                <a:spcPts val="0"/>
              </a:spcBef>
              <a:spcAft>
                <a:spcPts val="0"/>
              </a:spcAft>
              <a:buClrTx/>
              <a:buSzTx/>
              <a:buFontTx/>
              <a:buNone/>
              <a:tabLst/>
              <a:defRPr/>
            </a:pPr>
            <a:endParaRPr kumimoji="0" lang="en-US" sz="1761" b="0" i="0" u="none" strike="noStrike" kern="0" cap="none" spc="0" normalizeH="0" baseline="0" noProof="0">
              <a:ln>
                <a:noFill/>
              </a:ln>
              <a:solidFill>
                <a:srgbClr val="FFFFFF"/>
              </a:solidFill>
              <a:effectLst/>
              <a:uLnTx/>
              <a:uFillTx/>
              <a:latin typeface="Amazon Ember Light" panose="020B0403020204020204" pitchFamily="34" charset="0"/>
              <a:ea typeface="+mn-ea"/>
              <a:cs typeface="+mn-cs"/>
            </a:endParaRPr>
          </a:p>
        </p:txBody>
      </p:sp>
      <p:sp>
        <p:nvSpPr>
          <p:cNvPr id="26" name="Content Placeholder 25">
            <a:extLst>
              <a:ext uri="{FF2B5EF4-FFF2-40B4-BE49-F238E27FC236}">
                <a16:creationId xmlns:a16="http://schemas.microsoft.com/office/drawing/2014/main" id="{EBCAA55A-911D-184D-A1FD-A84004D395B2}"/>
              </a:ext>
            </a:extLst>
          </p:cNvPr>
          <p:cNvSpPr>
            <a:spLocks noGrp="1"/>
          </p:cNvSpPr>
          <p:nvPr>
            <p:ph sz="quarter" idx="18"/>
          </p:nvPr>
        </p:nvSpPr>
        <p:spPr>
          <a:xfrm>
            <a:off x="9327146" y="365126"/>
            <a:ext cx="2445755" cy="951555"/>
          </a:xfrm>
          <a:prstGeom prst="rect">
            <a:avLst/>
          </a:prstGeom>
          <a:solidFill>
            <a:schemeClr val="bg1"/>
          </a:solidFill>
        </p:spPr>
        <p:txBody>
          <a:bodyPr rtlCol="0"/>
          <a:lstStyle>
            <a:lvl1pPr marL="0" indent="0">
              <a:buNone/>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rtl="0"/>
            <a:r>
              <a:rPr lang="pt-br"/>
              <a:t>Edit Master text styles</a:t>
            </a:r>
          </a:p>
        </p:txBody>
      </p:sp>
      <p:sp>
        <p:nvSpPr>
          <p:cNvPr id="27" name="Text Placeholder 3">
            <a:extLst>
              <a:ext uri="{FF2B5EF4-FFF2-40B4-BE49-F238E27FC236}">
                <a16:creationId xmlns:a16="http://schemas.microsoft.com/office/drawing/2014/main" id="{8A3999B7-8C20-854D-A555-F37D032192AE}"/>
              </a:ext>
            </a:extLst>
          </p:cNvPr>
          <p:cNvSpPr>
            <a:spLocks noGrp="1"/>
          </p:cNvSpPr>
          <p:nvPr>
            <p:ph type="body" sz="quarter" idx="19" hasCustomPrompt="1"/>
          </p:nvPr>
        </p:nvSpPr>
        <p:spPr>
          <a:xfrm>
            <a:off x="3259838" y="1340942"/>
            <a:ext cx="2656067" cy="390200"/>
          </a:xfrm>
          <a:prstGeom prst="rect">
            <a:avLst/>
          </a:prstGeom>
        </p:spPr>
        <p:txBody>
          <a:bodyPr rtlCol="0">
            <a:normAutofit/>
          </a:bodyPr>
          <a:lstStyle>
            <a:lvl1pPr marL="0" indent="0">
              <a:buNone/>
              <a:defRPr sz="2000" b="0" spc="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rtl="0"/>
            <a:r>
              <a:rPr lang="pt-br"/>
              <a:t>Title</a:t>
            </a:r>
          </a:p>
        </p:txBody>
      </p:sp>
      <p:sp>
        <p:nvSpPr>
          <p:cNvPr id="28" name="Text Placeholder 3">
            <a:extLst>
              <a:ext uri="{FF2B5EF4-FFF2-40B4-BE49-F238E27FC236}">
                <a16:creationId xmlns:a16="http://schemas.microsoft.com/office/drawing/2014/main" id="{38F7DDC9-AAC1-834E-B4EE-D42A0B1327C5}"/>
              </a:ext>
            </a:extLst>
          </p:cNvPr>
          <p:cNvSpPr>
            <a:spLocks noGrp="1"/>
          </p:cNvSpPr>
          <p:nvPr>
            <p:ph type="body" sz="quarter" idx="20" hasCustomPrompt="1"/>
          </p:nvPr>
        </p:nvSpPr>
        <p:spPr>
          <a:xfrm>
            <a:off x="6076190" y="1340942"/>
            <a:ext cx="2656067" cy="390200"/>
          </a:xfrm>
          <a:prstGeom prst="rect">
            <a:avLst/>
          </a:prstGeom>
        </p:spPr>
        <p:txBody>
          <a:bodyPr rtlCol="0">
            <a:normAutofit/>
          </a:bodyPr>
          <a:lstStyle>
            <a:lvl1pPr marL="0" indent="0">
              <a:buNone/>
              <a:defRPr sz="2000" b="0" spc="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rtl="0"/>
            <a:r>
              <a:rPr lang="pt-br"/>
              <a:t>Title</a:t>
            </a:r>
          </a:p>
        </p:txBody>
      </p:sp>
      <p:sp>
        <p:nvSpPr>
          <p:cNvPr id="31" name="Text Placeholder 3">
            <a:extLst>
              <a:ext uri="{FF2B5EF4-FFF2-40B4-BE49-F238E27FC236}">
                <a16:creationId xmlns:a16="http://schemas.microsoft.com/office/drawing/2014/main" id="{957FAEDA-E06F-0246-AE0E-09DEF5D51275}"/>
              </a:ext>
            </a:extLst>
          </p:cNvPr>
          <p:cNvSpPr>
            <a:spLocks noGrp="1"/>
          </p:cNvSpPr>
          <p:nvPr>
            <p:ph type="body" sz="quarter" idx="22"/>
          </p:nvPr>
        </p:nvSpPr>
        <p:spPr>
          <a:xfrm>
            <a:off x="790222" y="4444327"/>
            <a:ext cx="7455707" cy="1311187"/>
          </a:xfrm>
          <a:prstGeom prst="rect">
            <a:avLst/>
          </a:prstGeom>
        </p:spPr>
        <p:txBody>
          <a:bodyPr rtlCol="0">
            <a:normAutofit/>
          </a:bodyPr>
          <a:lstStyle>
            <a:lvl1pPr marL="0" indent="0">
              <a:buNone/>
              <a:defRPr sz="2400"/>
            </a:lvl1pPr>
          </a:lstStyle>
          <a:p>
            <a:pPr lvl="0" rtl="0"/>
            <a:r>
              <a:rPr lang="pt-br"/>
              <a:t>Edit Master text styles</a:t>
            </a:r>
          </a:p>
        </p:txBody>
      </p:sp>
      <p:sp>
        <p:nvSpPr>
          <p:cNvPr id="32" name="Text Placeholder 3">
            <a:extLst>
              <a:ext uri="{FF2B5EF4-FFF2-40B4-BE49-F238E27FC236}">
                <a16:creationId xmlns:a16="http://schemas.microsoft.com/office/drawing/2014/main" id="{5DB1EEED-3A61-7145-8CB8-D64E8B31FE3F}"/>
              </a:ext>
            </a:extLst>
          </p:cNvPr>
          <p:cNvSpPr>
            <a:spLocks noGrp="1"/>
          </p:cNvSpPr>
          <p:nvPr>
            <p:ph type="body" sz="quarter" idx="23"/>
          </p:nvPr>
        </p:nvSpPr>
        <p:spPr>
          <a:xfrm>
            <a:off x="790222" y="5870446"/>
            <a:ext cx="7455707" cy="413702"/>
          </a:xfrm>
          <a:prstGeom prst="rect">
            <a:avLst/>
          </a:prstGeom>
        </p:spPr>
        <p:txBody>
          <a:bodyPr rtlCol="0">
            <a:noAutofit/>
          </a:bodyPr>
          <a:lstStyle>
            <a:lvl1pPr marL="0" indent="0">
              <a:buNone/>
              <a:defRPr sz="2000" b="0">
                <a:solidFill>
                  <a:schemeClr val="tx1"/>
                </a:solidFill>
              </a:defRPr>
            </a:lvl1pPr>
          </a:lstStyle>
          <a:p>
            <a:pPr lvl="0" rtl="0"/>
            <a:r>
              <a:rPr lang="pt-br"/>
              <a:t>Edit Master text styles</a:t>
            </a:r>
          </a:p>
        </p:txBody>
      </p:sp>
      <p:pic>
        <p:nvPicPr>
          <p:cNvPr id="16" name="Picture 15">
            <a:extLst>
              <a:ext uri="{FF2B5EF4-FFF2-40B4-BE49-F238E27FC236}">
                <a16:creationId xmlns:a16="http://schemas.microsoft.com/office/drawing/2014/main" id="{A51D4E80-7282-594D-8256-F973AFF71D56}"/>
              </a:ext>
            </a:extLst>
          </p:cNvPr>
          <p:cNvPicPr>
            <a:picLocks noChangeAspect="1"/>
          </p:cNvPicPr>
          <p:nvPr/>
        </p:nvPicPr>
        <p:blipFill>
          <a:blip r:embed="rId3"/>
          <a:stretch>
            <a:fillRect/>
          </a:stretch>
        </p:blipFill>
        <p:spPr>
          <a:xfrm>
            <a:off x="9327092" y="6089840"/>
            <a:ext cx="1910948" cy="449073"/>
          </a:xfrm>
          <a:prstGeom prst="rect">
            <a:avLst/>
          </a:prstGeom>
        </p:spPr>
      </p:pic>
      <p:sp>
        <p:nvSpPr>
          <p:cNvPr id="7" name="Text Placeholder 6"/>
          <p:cNvSpPr>
            <a:spLocks noGrp="1"/>
          </p:cNvSpPr>
          <p:nvPr>
            <p:ph type="body" sz="quarter" idx="25"/>
          </p:nvPr>
        </p:nvSpPr>
        <p:spPr>
          <a:xfrm>
            <a:off x="9327093" y="1564153"/>
            <a:ext cx="2445808" cy="1212914"/>
          </a:xfrm>
        </p:spPr>
        <p:txBody>
          <a:bodyPr rtlCol="0">
            <a:normAutofit/>
          </a:bodyPr>
          <a:lstStyle>
            <a:lvl1pPr marL="0" indent="0">
              <a:buNone/>
              <a:defRPr sz="1600">
                <a:solidFill>
                  <a:schemeClr val="bg1"/>
                </a:solidFill>
              </a:defRPr>
            </a:lvl1pPr>
          </a:lstStyle>
          <a:p>
            <a:pPr lvl="0" rtl="0"/>
            <a:r>
              <a:rPr lang="pt-br"/>
              <a:t>Edit Master text styles</a:t>
            </a:r>
          </a:p>
        </p:txBody>
      </p:sp>
      <p:sp>
        <p:nvSpPr>
          <p:cNvPr id="24" name="TextBox 23"/>
          <p:cNvSpPr txBox="1"/>
          <p:nvPr/>
        </p:nvSpPr>
        <p:spPr>
          <a:xfrm>
            <a:off x="290923" y="3889248"/>
            <a:ext cx="770467" cy="2308452"/>
          </a:xfrm>
          <a:prstGeom prst="rect">
            <a:avLst/>
          </a:prstGeom>
          <a:noFill/>
        </p:spPr>
        <p:txBody>
          <a:bodyPr wrap="square" rtlCol="0">
            <a:spAutoFit/>
          </a:bodyPr>
          <a:lstStyle/>
          <a:p>
            <a:pPr rtl="0"/>
            <a:r>
              <a:rPr lang="pt-br" sz="14401" baseline="30000">
                <a:solidFill>
                  <a:schemeClr val="bg1"/>
                </a:solidFill>
                <a:latin typeface="Amazon Ember" panose="020B0603020204020204" pitchFamily="34" charset="0"/>
                <a:ea typeface="Amazon Ember" panose="020B0603020204020204" pitchFamily="34" charset="0"/>
                <a:cs typeface="Amazon Ember" panose="020B0603020204020204" pitchFamily="34" charset="0"/>
              </a:rPr>
              <a:t>“</a:t>
            </a:r>
            <a:endParaRPr lang="en-US" sz="14401">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33" name="Text Placeholder 6"/>
          <p:cNvSpPr>
            <a:spLocks noGrp="1"/>
          </p:cNvSpPr>
          <p:nvPr>
            <p:ph type="body" sz="quarter" idx="26"/>
          </p:nvPr>
        </p:nvSpPr>
        <p:spPr>
          <a:xfrm>
            <a:off x="9327145" y="3177326"/>
            <a:ext cx="2445808" cy="2758497"/>
          </a:xfrm>
        </p:spPr>
        <p:txBody>
          <a:bodyPr rtlCol="0">
            <a:normAutofit/>
          </a:bodyPr>
          <a:lstStyle>
            <a:lvl1pPr marL="0" indent="0">
              <a:buNone/>
              <a:defRPr sz="1600">
                <a:solidFill>
                  <a:schemeClr val="bg1"/>
                </a:solidFill>
              </a:defRPr>
            </a:lvl1pPr>
          </a:lstStyle>
          <a:p>
            <a:pPr lvl="0" rtl="0"/>
            <a:r>
              <a:rPr lang="pt-br"/>
              <a:t>Edit Master text styles</a:t>
            </a:r>
          </a:p>
        </p:txBody>
      </p:sp>
      <p:sp>
        <p:nvSpPr>
          <p:cNvPr id="34" name="Text Placeholder 6"/>
          <p:cNvSpPr>
            <a:spLocks noGrp="1"/>
          </p:cNvSpPr>
          <p:nvPr>
            <p:ph type="body" sz="quarter" idx="27"/>
          </p:nvPr>
        </p:nvSpPr>
        <p:spPr>
          <a:xfrm>
            <a:off x="9327092" y="2880834"/>
            <a:ext cx="2445808" cy="296493"/>
          </a:xfrm>
        </p:spPr>
        <p:txBody>
          <a:bodyPr rtlCol="0">
            <a:normAutofit/>
          </a:bodyPr>
          <a:lstStyle>
            <a:lvl1pPr marL="0" indent="0">
              <a:buNone/>
              <a:defRPr sz="1600">
                <a:solidFill>
                  <a:schemeClr val="bg1"/>
                </a:solidFill>
                <a:latin typeface="Amazon Ember" panose="020B0603020204020204" pitchFamily="34" charset="0"/>
                <a:ea typeface="Amazon Ember" panose="020B0603020204020204" pitchFamily="34" charset="0"/>
                <a:cs typeface="Amazon Ember" panose="020B0603020204020204" pitchFamily="34" charset="0"/>
              </a:defRPr>
            </a:lvl1pPr>
          </a:lstStyle>
          <a:p>
            <a:pPr lvl="0" rtl="0"/>
            <a:r>
              <a:rPr lang="pt-br"/>
              <a:t>Edit Master text styles</a:t>
            </a:r>
          </a:p>
        </p:txBody>
      </p:sp>
      <p:sp>
        <p:nvSpPr>
          <p:cNvPr id="21" name="TextBox 20"/>
          <p:cNvSpPr txBox="1"/>
          <p:nvPr/>
        </p:nvSpPr>
        <p:spPr>
          <a:xfrm>
            <a:off x="8171365" y="5105029"/>
            <a:ext cx="770467" cy="2308452"/>
          </a:xfrm>
          <a:prstGeom prst="rect">
            <a:avLst/>
          </a:prstGeom>
          <a:noFill/>
        </p:spPr>
        <p:txBody>
          <a:bodyPr wrap="square" rtlCol="0">
            <a:spAutoFit/>
          </a:bodyPr>
          <a:lstStyle/>
          <a:p>
            <a:pPr rtl="0"/>
            <a:r>
              <a:rPr lang="pt-br" sz="14401" baseline="30000">
                <a:solidFill>
                  <a:schemeClr val="bg1"/>
                </a:solidFill>
                <a:latin typeface="Amazon Ember" panose="020B0603020204020204" pitchFamily="34" charset="0"/>
                <a:ea typeface="Amazon Ember" panose="020B0603020204020204" pitchFamily="34" charset="0"/>
                <a:cs typeface="Amazon Ember" panose="020B0603020204020204" pitchFamily="34" charset="0"/>
              </a:rPr>
              <a:t>“</a:t>
            </a:r>
            <a:endParaRPr lang="en-US" sz="14401">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35" name="Footer Placeholder 4">
            <a:extLst>
              <a:ext uri="{FF2B5EF4-FFF2-40B4-BE49-F238E27FC236}">
                <a16:creationId xmlns:a16="http://schemas.microsoft.com/office/drawing/2014/main" id="{DBF8715D-4D79-7041-A43B-D5474972C918}"/>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r>
              <a:rPr lang="pt-br"/>
              <a:t>© 2020 Amazon Web Services, Inc. or its Affiliates. All rights reserved.</a:t>
            </a:r>
          </a:p>
        </p:txBody>
      </p:sp>
    </p:spTree>
    <p:custDataLst>
      <p:tags r:id="rId1"/>
    </p:custDataLst>
    <p:extLst>
      <p:ext uri="{BB962C8B-B14F-4D97-AF65-F5344CB8AC3E}">
        <p14:creationId xmlns:p14="http://schemas.microsoft.com/office/powerpoint/2010/main" val="136200147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Pull Quote">
    <p:bg>
      <p:bgPr>
        <a:solidFill>
          <a:srgbClr val="222E3C"/>
        </a:solidFill>
        <a:effectLst/>
      </p:bgPr>
    </p:bg>
    <p:spTree>
      <p:nvGrpSpPr>
        <p:cNvPr id="1" name=""/>
        <p:cNvGrpSpPr/>
        <p:nvPr/>
      </p:nvGrpSpPr>
      <p:grpSpPr>
        <a:xfrm>
          <a:off x="0" y="0"/>
          <a:ext cx="0" cy="0"/>
          <a:chOff x="0" y="0"/>
          <a:chExt cx="0" cy="0"/>
        </a:xfrm>
      </p:grpSpPr>
      <p:sp>
        <p:nvSpPr>
          <p:cNvPr id="12" name="Title 11"/>
          <p:cNvSpPr>
            <a:spLocks noGrp="1"/>
          </p:cNvSpPr>
          <p:nvPr>
            <p:ph type="title"/>
          </p:nvPr>
        </p:nvSpPr>
        <p:spPr>
          <a:xfrm>
            <a:off x="419100" y="1361287"/>
            <a:ext cx="11353800" cy="3416300"/>
          </a:xfrm>
        </p:spPr>
        <p:txBody>
          <a:bodyPr rtlCol="0" anchor="t">
            <a:normAutofit/>
          </a:bodyPr>
          <a:lstStyle>
            <a:lvl1pPr>
              <a:defRPr sz="6000">
                <a:solidFill>
                  <a:schemeClr val="bg1"/>
                </a:solidFill>
              </a:defRPr>
            </a:lvl1pPr>
          </a:lstStyle>
          <a:p>
            <a:pPr rtl="0"/>
            <a:r>
              <a:rPr lang="pt-br"/>
              <a:t>Click to edit Master title style</a:t>
            </a:r>
          </a:p>
        </p:txBody>
      </p:sp>
      <p:sp>
        <p:nvSpPr>
          <p:cNvPr id="8" name="Rectangle 7">
            <a:extLst>
              <a:ext uri="{FF2B5EF4-FFF2-40B4-BE49-F238E27FC236}">
                <a16:creationId xmlns:a16="http://schemas.microsoft.com/office/drawing/2014/main" id="{A413BF5D-EF1D-5C42-8ED2-B1DC40150995}"/>
              </a:ext>
            </a:extLst>
          </p:cNvPr>
          <p:cNvSpPr/>
          <p:nvPr/>
        </p:nvSpPr>
        <p:spPr>
          <a:xfrm>
            <a:off x="0" y="1444414"/>
            <a:ext cx="320634" cy="633768"/>
          </a:xfrm>
          <a:prstGeom prst="rect">
            <a:avLst/>
          </a:prstGeom>
          <a:solidFill>
            <a:srgbClr val="36C2B3"/>
          </a:solidFill>
          <a:ln w="9525" cap="flat" cmpd="sng" algn="ctr">
            <a:no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mazon Ember Light" panose="020B0403020204020204" pitchFamily="34" charset="0"/>
              <a:ea typeface="+mn-ea"/>
              <a:cs typeface="+mn-cs"/>
            </a:endParaRPr>
          </a:p>
        </p:txBody>
      </p:sp>
      <p:sp>
        <p:nvSpPr>
          <p:cNvPr id="6" name="Text Placeholder 3">
            <a:extLst>
              <a:ext uri="{FF2B5EF4-FFF2-40B4-BE49-F238E27FC236}">
                <a16:creationId xmlns:a16="http://schemas.microsoft.com/office/drawing/2014/main" id="{DBBC8AF8-4964-B547-9569-D8BFE87BB8F4}"/>
              </a:ext>
            </a:extLst>
          </p:cNvPr>
          <p:cNvSpPr>
            <a:spLocks noGrp="1"/>
          </p:cNvSpPr>
          <p:nvPr>
            <p:ph type="body" sz="quarter" idx="10" hasCustomPrompt="1"/>
          </p:nvPr>
        </p:nvSpPr>
        <p:spPr>
          <a:xfrm>
            <a:off x="419100" y="5024594"/>
            <a:ext cx="8059738" cy="488498"/>
          </a:xfrm>
        </p:spPr>
        <p:txBody>
          <a:bodyPr rtlCol="0">
            <a:normAutofit/>
          </a:bodyPr>
          <a:lstStyle>
            <a:lvl1pPr marL="0" indent="0">
              <a:buNone/>
              <a:defRPr sz="2000" b="0" spc="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rtl="0"/>
            <a:r>
              <a:rPr lang="pt-br"/>
              <a:t>Click to edit master title style</a:t>
            </a:r>
          </a:p>
        </p:txBody>
      </p:sp>
      <p:pic>
        <p:nvPicPr>
          <p:cNvPr id="13" name="Picture 12">
            <a:extLst>
              <a:ext uri="{FF2B5EF4-FFF2-40B4-BE49-F238E27FC236}">
                <a16:creationId xmlns:a16="http://schemas.microsoft.com/office/drawing/2014/main" id="{A51D4E80-7282-594D-8256-F973AFF71D56}"/>
              </a:ext>
            </a:extLst>
          </p:cNvPr>
          <p:cNvPicPr>
            <a:picLocks noChangeAspect="1"/>
          </p:cNvPicPr>
          <p:nvPr/>
        </p:nvPicPr>
        <p:blipFill>
          <a:blip r:embed="rId3"/>
          <a:stretch>
            <a:fillRect/>
          </a:stretch>
        </p:blipFill>
        <p:spPr>
          <a:xfrm>
            <a:off x="9861952" y="6089839"/>
            <a:ext cx="1910948" cy="449073"/>
          </a:xfrm>
          <a:prstGeom prst="rect">
            <a:avLst/>
          </a:prstGeom>
        </p:spPr>
      </p:pic>
      <p:sp>
        <p:nvSpPr>
          <p:cNvPr id="7" name="Footer Placeholder 4">
            <a:extLst>
              <a:ext uri="{FF2B5EF4-FFF2-40B4-BE49-F238E27FC236}">
                <a16:creationId xmlns:a16="http://schemas.microsoft.com/office/drawing/2014/main" id="{DBF8715D-4D79-7041-A43B-D5474972C918}"/>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r>
              <a:rPr lang="pt-br"/>
              <a:t>© 2020 Amazon Web Services, Inc. or its Affiliates. All rights reserved.</a:t>
            </a:r>
          </a:p>
        </p:txBody>
      </p:sp>
    </p:spTree>
    <p:custDataLst>
      <p:tags r:id="rId1"/>
    </p:custDataLst>
    <p:extLst>
      <p:ext uri="{BB962C8B-B14F-4D97-AF65-F5344CB8AC3E}">
        <p14:creationId xmlns:p14="http://schemas.microsoft.com/office/powerpoint/2010/main" val="268285775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hank You">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56AC7C4F-A7FB-D049-8056-D71FAE608841}"/>
              </a:ext>
            </a:extLst>
          </p:cNvPr>
          <p:cNvPicPr>
            <a:picLocks noChangeAspect="1"/>
          </p:cNvPicPr>
          <p:nvPr/>
        </p:nvPicPr>
        <p:blipFill>
          <a:blip r:embed="rId3"/>
          <a:stretch>
            <a:fillRect/>
          </a:stretch>
        </p:blipFill>
        <p:spPr>
          <a:xfrm>
            <a:off x="-81023" y="-47919"/>
            <a:ext cx="12361762" cy="6958182"/>
          </a:xfrm>
          <a:prstGeom prst="rect">
            <a:avLst/>
          </a:prstGeom>
        </p:spPr>
      </p:pic>
      <p:sp>
        <p:nvSpPr>
          <p:cNvPr id="14" name="Title 1">
            <a:extLst>
              <a:ext uri="{FF2B5EF4-FFF2-40B4-BE49-F238E27FC236}">
                <a16:creationId xmlns:a16="http://schemas.microsoft.com/office/drawing/2014/main" id="{DCAE5FD9-C1AF-FA48-A653-7EA5E0B13826}"/>
              </a:ext>
            </a:extLst>
          </p:cNvPr>
          <p:cNvSpPr>
            <a:spLocks noGrp="1"/>
          </p:cNvSpPr>
          <p:nvPr>
            <p:ph type="title" hasCustomPrompt="1"/>
          </p:nvPr>
        </p:nvSpPr>
        <p:spPr>
          <a:xfrm>
            <a:off x="419100" y="3191940"/>
            <a:ext cx="11353800" cy="474119"/>
          </a:xfrm>
        </p:spPr>
        <p:txBody>
          <a:bodyPr rtlCol="0">
            <a:noAutofit/>
          </a:bodyPr>
          <a:lstStyle>
            <a:lvl1pPr>
              <a:defRPr sz="6000">
                <a:solidFill>
                  <a:schemeClr val="bg1"/>
                </a:solidFill>
              </a:defRPr>
            </a:lvl1pPr>
          </a:lstStyle>
          <a:p>
            <a:pPr rtl="0"/>
            <a:r>
              <a:rPr lang="pt-br"/>
              <a:t>Thank you</a:t>
            </a:r>
          </a:p>
        </p:txBody>
      </p:sp>
      <p:pic>
        <p:nvPicPr>
          <p:cNvPr id="6" name="Picture 5">
            <a:extLst>
              <a:ext uri="{FF2B5EF4-FFF2-40B4-BE49-F238E27FC236}">
                <a16:creationId xmlns:a16="http://schemas.microsoft.com/office/drawing/2014/main" id="{6A16C103-182D-5A4F-A1B6-033D37C57060}"/>
              </a:ext>
            </a:extLst>
          </p:cNvPr>
          <p:cNvPicPr>
            <a:picLocks noChangeAspect="1"/>
          </p:cNvPicPr>
          <p:nvPr/>
        </p:nvPicPr>
        <p:blipFill>
          <a:blip r:embed="rId4"/>
          <a:stretch>
            <a:fillRect/>
          </a:stretch>
        </p:blipFill>
        <p:spPr>
          <a:xfrm>
            <a:off x="9861952" y="6089839"/>
            <a:ext cx="1910948" cy="449073"/>
          </a:xfrm>
          <a:prstGeom prst="rect">
            <a:avLst/>
          </a:prstGeom>
        </p:spPr>
      </p:pic>
      <p:sp>
        <p:nvSpPr>
          <p:cNvPr id="7" name="Rectangle 6">
            <a:extLst>
              <a:ext uri="{FF2B5EF4-FFF2-40B4-BE49-F238E27FC236}">
                <a16:creationId xmlns:a16="http://schemas.microsoft.com/office/drawing/2014/main" id="{169723C8-5CC3-44D8-B5C6-35F3ED06A23B}"/>
              </a:ext>
            </a:extLst>
          </p:cNvPr>
          <p:cNvSpPr/>
          <p:nvPr userDrawn="1"/>
        </p:nvSpPr>
        <p:spPr>
          <a:xfrm>
            <a:off x="35666" y="6228032"/>
            <a:ext cx="8332662" cy="507831"/>
          </a:xfrm>
          <a:prstGeom prst="rect">
            <a:avLst/>
          </a:prstGeom>
        </p:spPr>
        <p:txBody>
          <a:bodyPr wrap="square" rtlCol="0">
            <a:spAutoFit/>
          </a:bodyPr>
          <a:lstStyle/>
          <a:p>
            <a:pPr rtl="0"/>
            <a:r>
              <a:rPr lang="pt-BR" sz="900" b="0" i="0" dirty="0">
                <a:solidFill>
                  <a:schemeClr val="bg1"/>
                </a:solidFill>
                <a:effectLst/>
                <a:latin typeface="Amazon Ember Light" panose="020B0403020204020204" pitchFamily="34" charset="0"/>
                <a:ea typeface="Amazon Ember Light" panose="020B0403020204020204" pitchFamily="34" charset="0"/>
                <a:cs typeface="Amazon Ember Light" panose="020B0403020204020204" pitchFamily="34" charset="0"/>
              </a:rPr>
              <a:t>© 2020 </a:t>
            </a:r>
            <a:r>
              <a:rPr lang="pt-BR" sz="900" b="0" i="0" dirty="0" err="1">
                <a:solidFill>
                  <a:schemeClr val="bg1"/>
                </a:solidFill>
                <a:effectLst/>
                <a:latin typeface="Amazon Ember Light" panose="020B0403020204020204" pitchFamily="34" charset="0"/>
                <a:ea typeface="Amazon Ember Light" panose="020B0403020204020204" pitchFamily="34" charset="0"/>
                <a:cs typeface="Amazon Ember Light" panose="020B0403020204020204" pitchFamily="34" charset="0"/>
              </a:rPr>
              <a:t>Amazon</a:t>
            </a:r>
            <a:r>
              <a:rPr lang="pt-BR" sz="900" b="0" i="0" dirty="0">
                <a:solidFill>
                  <a:schemeClr val="bg1"/>
                </a:solidFill>
                <a:effectLst/>
                <a:latin typeface="Amazon Ember Light" panose="020B0403020204020204" pitchFamily="34" charset="0"/>
                <a:ea typeface="Amazon Ember Light" panose="020B0403020204020204" pitchFamily="34" charset="0"/>
                <a:cs typeface="Amazon Ember Light" panose="020B0403020204020204" pitchFamily="34" charset="0"/>
              </a:rPr>
              <a:t> Web Services, Inc. ou suas afiliadas. Todos os direitos reservados. Este trabalho não pode ser reproduzido ou redistribuído, no todo ou em parte, sem a permissão prévia por escrito da </a:t>
            </a:r>
            <a:r>
              <a:rPr lang="pt-BR" sz="900" b="0" i="0" dirty="0" err="1">
                <a:solidFill>
                  <a:schemeClr val="bg1"/>
                </a:solidFill>
                <a:effectLst/>
                <a:latin typeface="Amazon Ember Light" panose="020B0403020204020204" pitchFamily="34" charset="0"/>
                <a:ea typeface="Amazon Ember Light" panose="020B0403020204020204" pitchFamily="34" charset="0"/>
                <a:cs typeface="Amazon Ember Light" panose="020B0403020204020204" pitchFamily="34" charset="0"/>
              </a:rPr>
              <a:t>Amazon</a:t>
            </a:r>
            <a:r>
              <a:rPr lang="pt-BR" sz="900" b="0" i="0" dirty="0">
                <a:solidFill>
                  <a:schemeClr val="bg1"/>
                </a:solidFill>
                <a:effectLst/>
                <a:latin typeface="Amazon Ember Light" panose="020B0403020204020204" pitchFamily="34" charset="0"/>
                <a:ea typeface="Amazon Ember Light" panose="020B0403020204020204" pitchFamily="34" charset="0"/>
                <a:cs typeface="Amazon Ember Light" panose="020B0403020204020204" pitchFamily="34" charset="0"/>
              </a:rPr>
              <a:t> Web Services, Inc. É proibido copiar, emprestar ou vender para fins comerciais. Correções, feedback ou dúvidas? Entre em contato conosco em </a:t>
            </a:r>
            <a:r>
              <a:rPr lang="pt-BR" sz="900" b="0" i="0" u="sng" dirty="0">
                <a:solidFill>
                  <a:schemeClr val="bg1"/>
                </a:solidFill>
                <a:effectLst/>
                <a:latin typeface="Amazon Ember Light" panose="020B0403020204020204" pitchFamily="34" charset="0"/>
                <a:ea typeface="Amazon Ember Light" panose="020B0403020204020204" pitchFamily="34" charset="0"/>
                <a:cs typeface="Amazon Ember Light" panose="020B0403020204020204" pitchFamily="34" charset="0"/>
              </a:rPr>
              <a:t>https://support.aws.amazon.com/#/contacts/aws-training</a:t>
            </a:r>
            <a:r>
              <a:rPr lang="pt-BR" sz="900" b="0" i="0" dirty="0">
                <a:solidFill>
                  <a:schemeClr val="bg1"/>
                </a:solidFill>
                <a:effectLst/>
                <a:latin typeface="Amazon Ember Light" panose="020B0403020204020204" pitchFamily="34" charset="0"/>
                <a:ea typeface="Amazon Ember Light" panose="020B0403020204020204" pitchFamily="34" charset="0"/>
                <a:cs typeface="Amazon Ember Light" panose="020B0403020204020204" pitchFamily="34" charset="0"/>
              </a:rPr>
              <a:t>. Todas as marcas comerciais pertencem a seus proprietários.</a:t>
            </a:r>
            <a:endParaRPr lang="en-US" sz="9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Tree>
    <p:custDataLst>
      <p:tags r:id="rId1"/>
    </p:custDataLst>
    <p:extLst>
      <p:ext uri="{BB962C8B-B14F-4D97-AF65-F5344CB8AC3E}">
        <p14:creationId xmlns:p14="http://schemas.microsoft.com/office/powerpoint/2010/main" val="2138384667"/>
      </p:ext>
    </p:extLst>
  </p:cSld>
  <p:clrMapOvr>
    <a:masterClrMapping/>
  </p:clrMapOvr>
  <p:extLst>
    <p:ext uri="{DCECCB84-F9BA-43D5-87BE-67443E8EF086}">
      <p15:sldGuideLst xmlns:p15="http://schemas.microsoft.com/office/powerpoint/2012/main">
        <p15:guide id="1" orient="horz" pos="216">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436732" y="2688719"/>
            <a:ext cx="6609493" cy="834496"/>
          </a:xfrm>
        </p:spPr>
        <p:txBody>
          <a:bodyPr rtlCol="0" anchor="b">
            <a:noAutofit/>
          </a:bodyPr>
          <a:lstStyle>
            <a:lvl1pPr algn="l">
              <a:defRPr sz="4000" b="0" i="0">
                <a:solidFill>
                  <a:schemeClr val="bg1"/>
                </a:solidFill>
                <a:latin typeface="Amazon Ember Light" charset="0"/>
                <a:ea typeface="Amazon Ember Light" charset="0"/>
                <a:cs typeface="Amazon Ember Light" charset="0"/>
              </a:defRPr>
            </a:lvl1pPr>
          </a:lstStyle>
          <a:p>
            <a:pPr rtl="0"/>
            <a:r>
              <a:rPr lang="pt-br"/>
              <a:t>Click to edit Master title style</a:t>
            </a:r>
          </a:p>
        </p:txBody>
      </p:sp>
      <p:sp>
        <p:nvSpPr>
          <p:cNvPr id="3" name="Subtitle 2"/>
          <p:cNvSpPr>
            <a:spLocks noGrp="1"/>
          </p:cNvSpPr>
          <p:nvPr>
            <p:ph type="subTitle" idx="1"/>
          </p:nvPr>
        </p:nvSpPr>
        <p:spPr>
          <a:xfrm>
            <a:off x="5436733" y="3523215"/>
            <a:ext cx="6056582" cy="418570"/>
          </a:xfrm>
        </p:spPr>
        <p:txBody>
          <a:bodyPr rtlCol="0">
            <a:normAutofit/>
          </a:bodyPr>
          <a:lstStyle>
            <a:lvl1pPr marL="0" indent="0" algn="l">
              <a:buNone/>
              <a:defRPr sz="2000" b="0" i="0">
                <a:solidFill>
                  <a:schemeClr val="bg1"/>
                </a:solidFill>
                <a:latin typeface="Amazon Ember Light" charset="0"/>
                <a:ea typeface="Amazon Ember Light" charset="0"/>
                <a:cs typeface="Amazon Ember Light"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pt-br"/>
              <a:t>Click to edit Master subtitle style</a:t>
            </a:r>
          </a:p>
        </p:txBody>
      </p:sp>
      <p:graphicFrame>
        <p:nvGraphicFramePr>
          <p:cNvPr id="12" name="Object 11">
            <a:extLst>
              <a:ext uri="{FF2B5EF4-FFF2-40B4-BE49-F238E27FC236}">
                <a16:creationId xmlns:a16="http://schemas.microsoft.com/office/drawing/2014/main" id="{80DEBD7B-5FA9-4992-A601-EB72CF549893}"/>
              </a:ext>
            </a:extLst>
          </p:cNvPr>
          <p:cNvGraphicFramePr>
            <a:graphicFrameLocks noChangeAspect="1"/>
          </p:cNvGraphicFramePr>
          <p:nvPr userDrawn="1">
            <p:extLst>
              <p:ext uri="{D42A27DB-BD31-4B8C-83A1-F6EECF244321}">
                <p14:modId xmlns:p14="http://schemas.microsoft.com/office/powerpoint/2010/main" val="869480279"/>
              </p:ext>
            </p:extLst>
          </p:nvPr>
        </p:nvGraphicFramePr>
        <p:xfrm>
          <a:off x="12185650" y="25400"/>
          <a:ext cx="9525" cy="6858000"/>
        </p:xfrm>
        <a:graphic>
          <a:graphicData uri="http://schemas.openxmlformats.org/presentationml/2006/ole">
            <mc:AlternateContent xmlns:mc="http://schemas.openxmlformats.org/markup-compatibility/2006">
              <mc:Choice xmlns:v="urn:schemas-microsoft-com:vml" Requires="v">
                <p:oleObj spid="_x0000_s1053" name="Image" r:id="rId3" imgW="12600" imgH="9142560" progId="Photoshop.Image.17">
                  <p:embed/>
                </p:oleObj>
              </mc:Choice>
              <mc:Fallback>
                <p:oleObj name="Image" r:id="rId3" imgW="12600" imgH="9142560" progId="Photoshop.Image.17">
                  <p:embed/>
                  <p:pic>
                    <p:nvPicPr>
                      <p:cNvPr id="12" name="Object 11">
                        <a:extLst>
                          <a:ext uri="{FF2B5EF4-FFF2-40B4-BE49-F238E27FC236}">
                            <a16:creationId xmlns:a16="http://schemas.microsoft.com/office/drawing/2014/main" id="{80DEBD7B-5FA9-4992-A601-EB72CF549893}"/>
                          </a:ext>
                        </a:extLst>
                      </p:cNvPr>
                      <p:cNvPicPr/>
                      <p:nvPr/>
                    </p:nvPicPr>
                    <p:blipFill>
                      <a:blip r:embed="rId4"/>
                      <a:stretch>
                        <a:fillRect/>
                      </a:stretch>
                    </p:blipFill>
                    <p:spPr>
                      <a:xfrm>
                        <a:off x="12185650" y="25400"/>
                        <a:ext cx="9525" cy="6858000"/>
                      </a:xfrm>
                      <a:prstGeom prst="rect">
                        <a:avLst/>
                      </a:prstGeom>
                    </p:spPr>
                  </p:pic>
                </p:oleObj>
              </mc:Fallback>
            </mc:AlternateContent>
          </a:graphicData>
        </a:graphic>
      </p:graphicFrame>
      <p:graphicFrame>
        <p:nvGraphicFramePr>
          <p:cNvPr id="13" name="Object 12">
            <a:extLst>
              <a:ext uri="{FF2B5EF4-FFF2-40B4-BE49-F238E27FC236}">
                <a16:creationId xmlns:a16="http://schemas.microsoft.com/office/drawing/2014/main" id="{7120EA26-A6C6-4FDA-A6D6-DC0B8AAABE75}"/>
              </a:ext>
            </a:extLst>
          </p:cNvPr>
          <p:cNvGraphicFramePr>
            <a:graphicFrameLocks noChangeAspect="1"/>
          </p:cNvGraphicFramePr>
          <p:nvPr userDrawn="1">
            <p:extLst>
              <p:ext uri="{D42A27DB-BD31-4B8C-83A1-F6EECF244321}">
                <p14:modId xmlns:p14="http://schemas.microsoft.com/office/powerpoint/2010/main" val="2691389147"/>
              </p:ext>
            </p:extLst>
          </p:nvPr>
        </p:nvGraphicFramePr>
        <p:xfrm>
          <a:off x="12186206" y="0"/>
          <a:ext cx="9525" cy="6858000"/>
        </p:xfrm>
        <a:graphic>
          <a:graphicData uri="http://schemas.openxmlformats.org/presentationml/2006/ole">
            <mc:AlternateContent xmlns:mc="http://schemas.openxmlformats.org/markup-compatibility/2006">
              <mc:Choice xmlns:v="urn:schemas-microsoft-com:vml" Requires="v">
                <p:oleObj spid="_x0000_s1054" name="Image" r:id="rId5" imgW="12600" imgH="9142560" progId="Photoshop.Image.17">
                  <p:embed/>
                </p:oleObj>
              </mc:Choice>
              <mc:Fallback>
                <p:oleObj name="Image" r:id="rId5" imgW="12600" imgH="9142560" progId="Photoshop.Image.17">
                  <p:embed/>
                  <p:pic>
                    <p:nvPicPr>
                      <p:cNvPr id="13" name="Object 12">
                        <a:extLst>
                          <a:ext uri="{FF2B5EF4-FFF2-40B4-BE49-F238E27FC236}">
                            <a16:creationId xmlns:a16="http://schemas.microsoft.com/office/drawing/2014/main" id="{7120EA26-A6C6-4FDA-A6D6-DC0B8AAABE75}"/>
                          </a:ext>
                        </a:extLst>
                      </p:cNvPr>
                      <p:cNvPicPr/>
                      <p:nvPr/>
                    </p:nvPicPr>
                    <p:blipFill>
                      <a:blip r:embed="rId4"/>
                      <a:stretch>
                        <a:fillRect/>
                      </a:stretch>
                    </p:blipFill>
                    <p:spPr>
                      <a:xfrm>
                        <a:off x="12186206" y="0"/>
                        <a:ext cx="9525" cy="6858000"/>
                      </a:xfrm>
                      <a:prstGeom prst="rect">
                        <a:avLst/>
                      </a:prstGeom>
                    </p:spPr>
                  </p:pic>
                </p:oleObj>
              </mc:Fallback>
            </mc:AlternateContent>
          </a:graphicData>
        </a:graphic>
      </p:graphicFrame>
      <p:pic>
        <p:nvPicPr>
          <p:cNvPr id="4" name="Picture 3"/>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86864407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1"/>
            <a:ext cx="12193268" cy="6858713"/>
          </a:xfrm>
          <a:prstGeom prst="rect">
            <a:avLst/>
          </a:prstGeom>
        </p:spPr>
      </p:pic>
      <p:sp>
        <p:nvSpPr>
          <p:cNvPr id="2" name="Title 1"/>
          <p:cNvSpPr>
            <a:spLocks noGrp="1"/>
          </p:cNvSpPr>
          <p:nvPr userDrawn="1">
            <p:ph type="title"/>
          </p:nvPr>
        </p:nvSpPr>
        <p:spPr>
          <a:xfrm>
            <a:off x="238539" y="263527"/>
            <a:ext cx="11115261" cy="779463"/>
          </a:xfrm>
        </p:spPr>
        <p:txBody>
          <a:bodyPr rtlCol="0"/>
          <a:lstStyle>
            <a:lvl1pPr>
              <a:defRPr b="0" i="0">
                <a:solidFill>
                  <a:schemeClr val="bg1"/>
                </a:solidFill>
                <a:latin typeface="Amazon Ember Light" charset="0"/>
                <a:ea typeface="Amazon Ember Light" charset="0"/>
                <a:cs typeface="Amazon Ember Light" charset="0"/>
              </a:defRPr>
            </a:lvl1pPr>
          </a:lstStyle>
          <a:p>
            <a:pPr rtl="0"/>
            <a:r>
              <a:rPr lang="pt-br"/>
              <a:t>Click to edit Master title style</a:t>
            </a:r>
          </a:p>
        </p:txBody>
      </p:sp>
      <p:sp>
        <p:nvSpPr>
          <p:cNvPr id="6" name="Slide Number Placeholder 5"/>
          <p:cNvSpPr>
            <a:spLocks noGrp="1"/>
          </p:cNvSpPr>
          <p:nvPr userDrawn="1">
            <p:ph type="sldNum" sz="quarter" idx="12"/>
          </p:nvPr>
        </p:nvSpPr>
        <p:spPr/>
        <p:txBody>
          <a:bodyPr rtlCol="0"/>
          <a:lstStyle>
            <a:lvl1pPr>
              <a:defRPr b="0" i="0">
                <a:solidFill>
                  <a:schemeClr val="tx1"/>
                </a:solidFill>
                <a:latin typeface="Helvetica Neue LT Std 65 Medium" charset="0"/>
                <a:ea typeface="Helvetica Neue LT Std 65 Medium" charset="0"/>
                <a:cs typeface="Helvetica Neue LT Std 65 Medium" charset="0"/>
              </a:defRPr>
            </a:lvl1pPr>
          </a:lstStyle>
          <a:p>
            <a:pPr rtl="0"/>
            <a:fld id="{9FC43BFD-8FF7-A343-A8A6-E2338FCE8046}" type="slidenum">
              <a:rPr lang="en-US" smtClean="0"/>
              <a:pPr/>
              <a:t>‹#›</a:t>
            </a:fld>
            <a:endParaRPr lang="en-US"/>
          </a:p>
        </p:txBody>
      </p:sp>
      <p:graphicFrame>
        <p:nvGraphicFramePr>
          <p:cNvPr id="11" name="Object 10">
            <a:extLst>
              <a:ext uri="{FF2B5EF4-FFF2-40B4-BE49-F238E27FC236}">
                <a16:creationId xmlns:a16="http://schemas.microsoft.com/office/drawing/2014/main" id="{203EF237-8DE6-4679-839B-F52D6B83D301}"/>
              </a:ext>
            </a:extLst>
          </p:cNvPr>
          <p:cNvGraphicFramePr>
            <a:graphicFrameLocks noChangeAspect="1"/>
          </p:cNvGraphicFramePr>
          <p:nvPr userDrawn="1"/>
        </p:nvGraphicFramePr>
        <p:xfrm>
          <a:off x="12175800" y="-31440"/>
          <a:ext cx="9525" cy="6858000"/>
        </p:xfrm>
        <a:graphic>
          <a:graphicData uri="http://schemas.openxmlformats.org/presentationml/2006/ole">
            <mc:AlternateContent xmlns:mc="http://schemas.openxmlformats.org/markup-compatibility/2006">
              <mc:Choice xmlns:v="urn:schemas-microsoft-com:vml" Requires="v">
                <p:oleObj spid="_x0000_s2063" name="Image" r:id="rId4" imgW="12600" imgH="9142560" progId="Photoshop.Image.17">
                  <p:embed/>
                </p:oleObj>
              </mc:Choice>
              <mc:Fallback>
                <p:oleObj name="Image" r:id="rId4" imgW="12600" imgH="9142560" progId="Photoshop.Image.17">
                  <p:embed/>
                  <p:pic>
                    <p:nvPicPr>
                      <p:cNvPr id="11" name="Object 10">
                        <a:extLst>
                          <a:ext uri="{FF2B5EF4-FFF2-40B4-BE49-F238E27FC236}">
                            <a16:creationId xmlns:a16="http://schemas.microsoft.com/office/drawing/2014/main" id="{203EF237-8DE6-4679-839B-F52D6B83D301}"/>
                          </a:ext>
                        </a:extLst>
                      </p:cNvPr>
                      <p:cNvPicPr/>
                      <p:nvPr/>
                    </p:nvPicPr>
                    <p:blipFill>
                      <a:blip r:embed="rId5"/>
                      <a:stretch>
                        <a:fillRect/>
                      </a:stretch>
                    </p:blipFill>
                    <p:spPr>
                      <a:xfrm>
                        <a:off x="12175800" y="-31440"/>
                        <a:ext cx="9525" cy="6858000"/>
                      </a:xfrm>
                      <a:prstGeom prst="rect">
                        <a:avLst/>
                      </a:prstGeom>
                    </p:spPr>
                  </p:pic>
                </p:oleObj>
              </mc:Fallback>
            </mc:AlternateContent>
          </a:graphicData>
        </a:graphic>
      </p:graphicFrame>
      <p:sp>
        <p:nvSpPr>
          <p:cNvPr id="8" name="Rectangle 7">
            <a:extLst>
              <a:ext uri="{FF2B5EF4-FFF2-40B4-BE49-F238E27FC236}">
                <a16:creationId xmlns:a16="http://schemas.microsoft.com/office/drawing/2014/main" id="{96387C53-21CC-4861-A773-CA9C4A46D5DF}"/>
              </a:ext>
            </a:extLst>
          </p:cNvPr>
          <p:cNvSpPr/>
          <p:nvPr userDrawn="1"/>
        </p:nvSpPr>
        <p:spPr>
          <a:xfrm>
            <a:off x="12099313" y="6815016"/>
            <a:ext cx="93955"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p>
        </p:txBody>
      </p:sp>
      <p:sp>
        <p:nvSpPr>
          <p:cNvPr id="9" name="Content Placeholder 2"/>
          <p:cNvSpPr>
            <a:spLocks noGrp="1"/>
          </p:cNvSpPr>
          <p:nvPr>
            <p:ph idx="13" hasCustomPrompt="1"/>
          </p:nvPr>
        </p:nvSpPr>
        <p:spPr>
          <a:xfrm>
            <a:off x="238539" y="1443042"/>
            <a:ext cx="10515600" cy="4913308"/>
          </a:xfrm>
        </p:spPr>
        <p:txBody>
          <a:bodyPr rtlCol="0"/>
          <a:lstStyle>
            <a:lvl1pPr marL="228600" indent="-228600">
              <a:spcBef>
                <a:spcPts val="1200"/>
              </a:spcBef>
              <a:spcAft>
                <a:spcPts val="600"/>
              </a:spcAft>
              <a:buFontTx/>
              <a:buBlip>
                <a:blip r:embed="rId6"/>
              </a:buBlip>
              <a:defRPr b="0" i="0">
                <a:solidFill>
                  <a:schemeClr val="tx1"/>
                </a:solidFill>
                <a:latin typeface="Amazon Ember Light" charset="0"/>
                <a:ea typeface="Amazon Ember Light" charset="0"/>
                <a:cs typeface="Amazon Ember Light" charset="0"/>
              </a:defRPr>
            </a:lvl1pPr>
            <a:lvl2pPr marL="685800" indent="-228600">
              <a:spcBef>
                <a:spcPts val="1200"/>
              </a:spcBef>
              <a:spcAft>
                <a:spcPts val="600"/>
              </a:spcAft>
              <a:buClr>
                <a:srgbClr val="FF9900"/>
              </a:buClr>
              <a:buSzPct val="75000"/>
              <a:buFont typeface="Wingdings 2" panose="05020102010507070707" pitchFamily="18" charset="2"/>
              <a:buChar char=""/>
              <a:defRPr b="0" i="0">
                <a:solidFill>
                  <a:schemeClr val="tx1"/>
                </a:solidFill>
                <a:latin typeface="Amazon Ember Light" charset="0"/>
                <a:ea typeface="Amazon Ember Light" charset="0"/>
                <a:cs typeface="Amazon Ember Light" charset="0"/>
              </a:defRPr>
            </a:lvl2pPr>
            <a:lvl3pPr marL="1143000" indent="-228600">
              <a:spcBef>
                <a:spcPts val="1200"/>
              </a:spcBef>
              <a:spcAft>
                <a:spcPts val="600"/>
              </a:spcAft>
              <a:buClr>
                <a:srgbClr val="FF9900"/>
              </a:buClr>
              <a:buSzPct val="75000"/>
              <a:buFont typeface="Arial" panose="020B0604020202020204" pitchFamily="34" charset="0"/>
              <a:buChar char="•"/>
              <a:defRPr b="0" i="0">
                <a:solidFill>
                  <a:schemeClr val="tx1"/>
                </a:solidFill>
                <a:latin typeface="Amazon Ember Light" charset="0"/>
                <a:ea typeface="Amazon Ember Light" charset="0"/>
                <a:cs typeface="Amazon Ember Light" charset="0"/>
              </a:defRPr>
            </a:lvl3pPr>
            <a:lvl4pPr marL="1600200" indent="-228600">
              <a:spcBef>
                <a:spcPts val="1200"/>
              </a:spcBef>
              <a:spcAft>
                <a:spcPts val="600"/>
              </a:spcAft>
              <a:buClr>
                <a:srgbClr val="FF9900"/>
              </a:buClr>
              <a:buSzPct val="75000"/>
              <a:buFont typeface="Arial" panose="020B0604020202020204" pitchFamily="34" charset="0"/>
              <a:buChar char="•"/>
              <a:defRPr b="0" i="0">
                <a:solidFill>
                  <a:schemeClr val="tx1"/>
                </a:solidFill>
                <a:latin typeface="Amazon Ember Light" charset="0"/>
                <a:ea typeface="Amazon Ember Light" charset="0"/>
                <a:cs typeface="Amazon Ember Light" charset="0"/>
              </a:defRPr>
            </a:lvl4pPr>
            <a:lvl5pPr marL="2057400" indent="-228600">
              <a:spcBef>
                <a:spcPts val="1200"/>
              </a:spcBef>
              <a:spcAft>
                <a:spcPts val="600"/>
              </a:spcAft>
              <a:buClr>
                <a:srgbClr val="FF9900"/>
              </a:buClr>
              <a:buSzPct val="75000"/>
              <a:buFont typeface="Arial" panose="020B0604020202020204" pitchFamily="34" charset="0"/>
              <a:buChar char="•"/>
              <a:defRPr b="0" i="0">
                <a:solidFill>
                  <a:schemeClr val="tx1"/>
                </a:solidFill>
                <a:latin typeface="Amazon Ember Light" charset="0"/>
                <a:ea typeface="Amazon Ember Light" charset="0"/>
                <a:cs typeface="Amazon Ember Light" charset="0"/>
              </a:defRPr>
            </a:lvl5pPr>
          </a:lstStyle>
          <a:p>
            <a:pPr lvl="0" rtl="0"/>
            <a:r>
              <a:rPr lang="pt-br"/>
              <a:t>Click to edit Master text styles</a:t>
            </a:r>
            <a:r>
              <a:rPr lang="en-US"/>
              <a:t/>
            </a:r>
            <a:br>
              <a:rPr lang="en-US"/>
            </a:br>
            <a:r>
              <a:rPr lang="pt-br"/>
              <a:t>asd</a:t>
            </a:r>
            <a:endParaRPr lang="en-US"/>
          </a:p>
          <a:p>
            <a:pPr lvl="1" rtl="0"/>
            <a:r>
              <a:rPr lang="pt-br"/>
              <a:t>Second level</a:t>
            </a:r>
            <a:r>
              <a:rPr lang="en-US"/>
              <a:t/>
            </a:r>
            <a:br>
              <a:rPr lang="en-US"/>
            </a:br>
            <a:r>
              <a:rPr lang="pt-br"/>
              <a:t>asd</a:t>
            </a:r>
            <a:endParaRPr lang="en-US"/>
          </a:p>
          <a:p>
            <a:pPr lvl="2" rtl="0"/>
            <a:r>
              <a:rPr lang="pt-br"/>
              <a:t>Third level</a:t>
            </a:r>
            <a:r>
              <a:rPr lang="en-US"/>
              <a:t/>
            </a:r>
            <a:br>
              <a:rPr lang="en-US"/>
            </a:br>
            <a:r>
              <a:rPr lang="pt-br"/>
              <a:t>asd</a:t>
            </a:r>
            <a:endParaRPr lang="en-US"/>
          </a:p>
          <a:p>
            <a:pPr lvl="3" rtl="0"/>
            <a:r>
              <a:rPr lang="pt-br"/>
              <a:t>Fourth level</a:t>
            </a:r>
            <a:r>
              <a:rPr lang="en-US"/>
              <a:t/>
            </a:r>
            <a:br>
              <a:rPr lang="en-US"/>
            </a:br>
            <a:r>
              <a:rPr lang="pt-br"/>
              <a:t>asd</a:t>
            </a:r>
            <a:endParaRPr lang="en-US"/>
          </a:p>
          <a:p>
            <a:pPr lvl="4" rtl="0"/>
            <a:r>
              <a:rPr lang="pt-br"/>
              <a:t>Fifth level</a:t>
            </a:r>
          </a:p>
        </p:txBody>
      </p:sp>
      <p:sp>
        <p:nvSpPr>
          <p:cNvPr id="10" name="TextBox 9"/>
          <p:cNvSpPr txBox="1"/>
          <p:nvPr userDrawn="1"/>
        </p:nvSpPr>
        <p:spPr>
          <a:xfrm>
            <a:off x="251791" y="6480313"/>
            <a:ext cx="4108174" cy="230832"/>
          </a:xfrm>
          <a:prstGeom prst="rect">
            <a:avLst/>
          </a:prstGeom>
          <a:noFill/>
        </p:spPr>
        <p:txBody>
          <a:bodyPr wrap="square" rtlCol="0">
            <a:spAutoFit/>
          </a:bodyPr>
          <a:lstStyle/>
          <a:p>
            <a:pPr rtl="0"/>
            <a:r>
              <a:rPr lang="pt-br" sz="900" b="0" i="0">
                <a:solidFill>
                  <a:schemeClr val="tx1">
                    <a:lumMod val="85000"/>
                    <a:lumOff val="15000"/>
                  </a:schemeClr>
                </a:solidFill>
                <a:latin typeface="Amazon Ember Light" charset="0"/>
                <a:ea typeface="Amazon Ember Light" charset="0"/>
                <a:cs typeface="Amazon Ember Light" charset="0"/>
              </a:rPr>
              <a:t>© 2020, Amazon Web Services, Inc. or its Affiliates. All rights reserved.</a:t>
            </a:r>
          </a:p>
        </p:txBody>
      </p:sp>
    </p:spTree>
    <p:extLst>
      <p:ext uri="{BB962C8B-B14F-4D97-AF65-F5344CB8AC3E}">
        <p14:creationId xmlns:p14="http://schemas.microsoft.com/office/powerpoint/2010/main" val="325497008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1"/>
            <a:ext cx="12193268" cy="6858713"/>
          </a:xfrm>
          <a:prstGeom prst="rect">
            <a:avLst/>
          </a:prstGeom>
        </p:spPr>
      </p:pic>
      <p:sp>
        <p:nvSpPr>
          <p:cNvPr id="2" name="Title 1"/>
          <p:cNvSpPr>
            <a:spLocks noGrp="1"/>
          </p:cNvSpPr>
          <p:nvPr userDrawn="1">
            <p:ph type="title"/>
          </p:nvPr>
        </p:nvSpPr>
        <p:spPr>
          <a:xfrm>
            <a:off x="238539" y="263527"/>
            <a:ext cx="11115261" cy="779463"/>
          </a:xfrm>
        </p:spPr>
        <p:txBody>
          <a:bodyPr rtlCol="0"/>
          <a:lstStyle>
            <a:lvl1pPr>
              <a:defRPr b="0" i="0">
                <a:solidFill>
                  <a:schemeClr val="bg1"/>
                </a:solidFill>
                <a:latin typeface="Amazon Ember Light" charset="0"/>
                <a:ea typeface="Amazon Ember Light" charset="0"/>
                <a:cs typeface="Amazon Ember Light" charset="0"/>
              </a:defRPr>
            </a:lvl1pPr>
          </a:lstStyle>
          <a:p>
            <a:pPr rtl="0"/>
            <a:r>
              <a:rPr lang="pt-br"/>
              <a:t>Click to edit Master title style</a:t>
            </a:r>
          </a:p>
        </p:txBody>
      </p:sp>
      <p:sp>
        <p:nvSpPr>
          <p:cNvPr id="6" name="Slide Number Placeholder 5"/>
          <p:cNvSpPr>
            <a:spLocks noGrp="1"/>
          </p:cNvSpPr>
          <p:nvPr userDrawn="1">
            <p:ph type="sldNum" sz="quarter" idx="12"/>
          </p:nvPr>
        </p:nvSpPr>
        <p:spPr/>
        <p:txBody>
          <a:bodyPr rtlCol="0"/>
          <a:lstStyle>
            <a:lvl1pPr>
              <a:defRPr b="0" i="0">
                <a:solidFill>
                  <a:schemeClr val="tx1"/>
                </a:solidFill>
                <a:latin typeface="Helvetica Neue LT Std 65 Medium" charset="0"/>
                <a:ea typeface="Helvetica Neue LT Std 65 Medium" charset="0"/>
                <a:cs typeface="Helvetica Neue LT Std 65 Medium" charset="0"/>
              </a:defRPr>
            </a:lvl1pPr>
          </a:lstStyle>
          <a:p>
            <a:pPr rtl="0"/>
            <a:fld id="{9FC43BFD-8FF7-A343-A8A6-E2338FCE8046}" type="slidenum">
              <a:rPr lang="en-US" smtClean="0"/>
              <a:pPr/>
              <a:t>‹#›</a:t>
            </a:fld>
            <a:endParaRPr lang="en-US"/>
          </a:p>
        </p:txBody>
      </p:sp>
      <p:graphicFrame>
        <p:nvGraphicFramePr>
          <p:cNvPr id="11" name="Object 10">
            <a:extLst>
              <a:ext uri="{FF2B5EF4-FFF2-40B4-BE49-F238E27FC236}">
                <a16:creationId xmlns:a16="http://schemas.microsoft.com/office/drawing/2014/main" id="{203EF237-8DE6-4679-839B-F52D6B83D301}"/>
              </a:ext>
            </a:extLst>
          </p:cNvPr>
          <p:cNvGraphicFramePr>
            <a:graphicFrameLocks noChangeAspect="1"/>
          </p:cNvGraphicFramePr>
          <p:nvPr userDrawn="1"/>
        </p:nvGraphicFramePr>
        <p:xfrm>
          <a:off x="12175800" y="-31440"/>
          <a:ext cx="9525" cy="6858000"/>
        </p:xfrm>
        <a:graphic>
          <a:graphicData uri="http://schemas.openxmlformats.org/presentationml/2006/ole">
            <mc:AlternateContent xmlns:mc="http://schemas.openxmlformats.org/markup-compatibility/2006">
              <mc:Choice xmlns:v="urn:schemas-microsoft-com:vml" Requires="v">
                <p:oleObj spid="_x0000_s3087" name="Image" r:id="rId5" imgW="12600" imgH="9142560" progId="Photoshop.Image.17">
                  <p:embed/>
                </p:oleObj>
              </mc:Choice>
              <mc:Fallback>
                <p:oleObj name="Image" r:id="rId5" imgW="12600" imgH="9142560" progId="Photoshop.Image.17">
                  <p:embed/>
                  <p:pic>
                    <p:nvPicPr>
                      <p:cNvPr id="11" name="Object 10">
                        <a:extLst>
                          <a:ext uri="{FF2B5EF4-FFF2-40B4-BE49-F238E27FC236}">
                            <a16:creationId xmlns:a16="http://schemas.microsoft.com/office/drawing/2014/main" id="{203EF237-8DE6-4679-839B-F52D6B83D301}"/>
                          </a:ext>
                        </a:extLst>
                      </p:cNvPr>
                      <p:cNvPicPr/>
                      <p:nvPr/>
                    </p:nvPicPr>
                    <p:blipFill>
                      <a:blip r:embed="rId6"/>
                      <a:stretch>
                        <a:fillRect/>
                      </a:stretch>
                    </p:blipFill>
                    <p:spPr>
                      <a:xfrm>
                        <a:off x="12175800" y="-31440"/>
                        <a:ext cx="9525" cy="6858000"/>
                      </a:xfrm>
                      <a:prstGeom prst="rect">
                        <a:avLst/>
                      </a:prstGeom>
                    </p:spPr>
                  </p:pic>
                </p:oleObj>
              </mc:Fallback>
            </mc:AlternateContent>
          </a:graphicData>
        </a:graphic>
      </p:graphicFrame>
      <p:sp>
        <p:nvSpPr>
          <p:cNvPr id="8" name="Rectangle 7">
            <a:extLst>
              <a:ext uri="{FF2B5EF4-FFF2-40B4-BE49-F238E27FC236}">
                <a16:creationId xmlns:a16="http://schemas.microsoft.com/office/drawing/2014/main" id="{96387C53-21CC-4861-A773-CA9C4A46D5DF}"/>
              </a:ext>
            </a:extLst>
          </p:cNvPr>
          <p:cNvSpPr/>
          <p:nvPr userDrawn="1"/>
        </p:nvSpPr>
        <p:spPr>
          <a:xfrm>
            <a:off x="12099313" y="6815016"/>
            <a:ext cx="93955"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p>
        </p:txBody>
      </p:sp>
      <p:sp>
        <p:nvSpPr>
          <p:cNvPr id="9" name="TextBox 8"/>
          <p:cNvSpPr txBox="1"/>
          <p:nvPr userDrawn="1"/>
        </p:nvSpPr>
        <p:spPr>
          <a:xfrm>
            <a:off x="251791" y="6480313"/>
            <a:ext cx="4108174" cy="230832"/>
          </a:xfrm>
          <a:prstGeom prst="rect">
            <a:avLst/>
          </a:prstGeom>
          <a:noFill/>
        </p:spPr>
        <p:txBody>
          <a:bodyPr wrap="square" rtlCol="0">
            <a:spAutoFit/>
          </a:bodyPr>
          <a:lstStyle/>
          <a:p>
            <a:pPr rtl="0"/>
            <a:r>
              <a:rPr lang="pt-br" sz="900" b="0" i="0">
                <a:solidFill>
                  <a:schemeClr val="tx1">
                    <a:lumMod val="85000"/>
                    <a:lumOff val="15000"/>
                  </a:schemeClr>
                </a:solidFill>
                <a:latin typeface="Amazon Ember Light" charset="0"/>
                <a:ea typeface="Amazon Ember Light" charset="0"/>
                <a:cs typeface="Amazon Ember Light" charset="0"/>
              </a:rPr>
              <a:t>© 2020, Amazon Web Services, Inc. or its Affiliates. All rights reserved.</a:t>
            </a:r>
          </a:p>
        </p:txBody>
      </p:sp>
    </p:spTree>
    <p:custDataLst>
      <p:tags r:id="rId2"/>
    </p:custDataLst>
    <p:extLst>
      <p:ext uri="{BB962C8B-B14F-4D97-AF65-F5344CB8AC3E}">
        <p14:creationId xmlns:p14="http://schemas.microsoft.com/office/powerpoint/2010/main" val="132966298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662608" y="2770243"/>
            <a:ext cx="11115261" cy="779463"/>
          </a:xfrm>
        </p:spPr>
        <p:txBody>
          <a:bodyPr rtlCol="0">
            <a:noAutofit/>
          </a:bodyPr>
          <a:lstStyle>
            <a:lvl1pPr>
              <a:defRPr sz="6000" b="0" i="0">
                <a:solidFill>
                  <a:schemeClr val="bg1"/>
                </a:solidFill>
                <a:latin typeface="Amazon Ember Light" charset="0"/>
                <a:ea typeface="Amazon Ember Light" charset="0"/>
                <a:cs typeface="Amazon Ember Light" charset="0"/>
              </a:defRPr>
            </a:lvl1pPr>
          </a:lstStyle>
          <a:p>
            <a:pPr rtl="0"/>
            <a:r>
              <a:rPr lang="pt-br"/>
              <a:t>Click to edit Master title style</a:t>
            </a:r>
          </a:p>
        </p:txBody>
      </p:sp>
      <p:sp>
        <p:nvSpPr>
          <p:cNvPr id="6" name="Slide Number Placeholder 5"/>
          <p:cNvSpPr>
            <a:spLocks noGrp="1"/>
          </p:cNvSpPr>
          <p:nvPr>
            <p:ph type="sldNum" sz="quarter" idx="12"/>
          </p:nvPr>
        </p:nvSpPr>
        <p:spPr/>
        <p:txBody>
          <a:bodyPr rtlCol="0"/>
          <a:lstStyle>
            <a:lvl1pPr>
              <a:defRPr b="0" i="0">
                <a:solidFill>
                  <a:schemeClr val="bg1"/>
                </a:solidFill>
                <a:latin typeface="Helvetica Neue LT Std 65 Medium" charset="0"/>
                <a:ea typeface="Helvetica Neue LT Std 65 Medium" charset="0"/>
                <a:cs typeface="Helvetica Neue LT Std 65 Medium" charset="0"/>
              </a:defRPr>
            </a:lvl1pPr>
          </a:lstStyle>
          <a:p>
            <a:pPr rtl="0"/>
            <a:fld id="{9FC43BFD-8FF7-A343-A8A6-E2338FCE8046}" type="slidenum">
              <a:rPr lang="en-US" smtClean="0"/>
              <a:pPr/>
              <a:t>‹#›</a:t>
            </a:fld>
            <a:endParaRPr 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7468" y="18393"/>
            <a:ext cx="12193268" cy="6858713"/>
          </a:xfrm>
          <a:prstGeom prst="rect">
            <a:avLst/>
          </a:prstGeom>
        </p:spPr>
      </p:pic>
      <p:sp>
        <p:nvSpPr>
          <p:cNvPr id="2" name="Title 1"/>
          <p:cNvSpPr>
            <a:spLocks noGrp="1"/>
          </p:cNvSpPr>
          <p:nvPr userDrawn="1">
            <p:ph type="title"/>
          </p:nvPr>
        </p:nvSpPr>
        <p:spPr>
          <a:xfrm>
            <a:off x="238539" y="263527"/>
            <a:ext cx="11115261" cy="779463"/>
          </a:xfrm>
        </p:spPr>
        <p:txBody>
          <a:bodyPr rtlCol="0"/>
          <a:lstStyle>
            <a:lvl1pPr>
              <a:defRPr b="0" i="0">
                <a:solidFill>
                  <a:schemeClr val="bg1"/>
                </a:solidFill>
                <a:latin typeface="Amazon Ember Light" charset="0"/>
                <a:ea typeface="Amazon Ember Light" charset="0"/>
                <a:cs typeface="Amazon Ember Light" charset="0"/>
              </a:defRPr>
            </a:lvl1pPr>
          </a:lstStyle>
          <a:p>
            <a:pPr rtl="0"/>
            <a:r>
              <a:rPr lang="pt-br"/>
              <a:t>Click to edit Master title style</a:t>
            </a:r>
          </a:p>
        </p:txBody>
      </p:sp>
      <p:sp>
        <p:nvSpPr>
          <p:cNvPr id="3" name="Content Placeholder 2"/>
          <p:cNvSpPr>
            <a:spLocks noGrp="1"/>
          </p:cNvSpPr>
          <p:nvPr userDrawn="1">
            <p:ph idx="1"/>
          </p:nvPr>
        </p:nvSpPr>
        <p:spPr>
          <a:xfrm>
            <a:off x="238539" y="1440305"/>
            <a:ext cx="5075583" cy="4913308"/>
          </a:xfrm>
        </p:spPr>
        <p:txBody>
          <a:bodyPr rtlCol="0"/>
          <a:lstStyle>
            <a:lvl1pPr marL="228600" indent="-228600">
              <a:buFontTx/>
              <a:buBlip>
                <a:blip r:embed="rId4"/>
              </a:buBlip>
              <a:defRPr b="0" i="0">
                <a:solidFill>
                  <a:schemeClr val="tx1"/>
                </a:solidFill>
                <a:latin typeface="Amazon Ember Light" charset="0"/>
                <a:ea typeface="Amazon Ember Light" charset="0"/>
                <a:cs typeface="Amazon Ember Light" charset="0"/>
              </a:defRPr>
            </a:lvl1pPr>
            <a:lvl2pPr marL="685800" indent="-228600">
              <a:buFontTx/>
              <a:buBlip>
                <a:blip r:embed="rId4"/>
              </a:buBlip>
              <a:defRPr b="0" i="0">
                <a:solidFill>
                  <a:schemeClr val="tx1"/>
                </a:solidFill>
                <a:latin typeface="Amazon Ember Light" charset="0"/>
                <a:ea typeface="Amazon Ember Light" charset="0"/>
                <a:cs typeface="Amazon Ember Light" charset="0"/>
              </a:defRPr>
            </a:lvl2pPr>
            <a:lvl3pPr marL="1143000" indent="-228600">
              <a:buFontTx/>
              <a:buBlip>
                <a:blip r:embed="rId4"/>
              </a:buBlip>
              <a:defRPr b="0" i="0">
                <a:solidFill>
                  <a:schemeClr val="tx1"/>
                </a:solidFill>
                <a:latin typeface="Amazon Ember Light" charset="0"/>
                <a:ea typeface="Amazon Ember Light" charset="0"/>
                <a:cs typeface="Amazon Ember Light" charset="0"/>
              </a:defRPr>
            </a:lvl3pPr>
            <a:lvl4pPr marL="1600200" indent="-228600">
              <a:buFontTx/>
              <a:buBlip>
                <a:blip r:embed="rId4"/>
              </a:buBlip>
              <a:defRPr b="0" i="0">
                <a:solidFill>
                  <a:schemeClr val="tx1"/>
                </a:solidFill>
                <a:latin typeface="Amazon Ember Light" charset="0"/>
                <a:ea typeface="Amazon Ember Light" charset="0"/>
                <a:cs typeface="Amazon Ember Light" charset="0"/>
              </a:defRPr>
            </a:lvl4pPr>
            <a:lvl5pPr marL="2057400" indent="-228600">
              <a:buFontTx/>
              <a:buBlip>
                <a:blip r:embed="rId4"/>
              </a:buBlip>
              <a:defRPr b="0" i="0">
                <a:solidFill>
                  <a:schemeClr val="tx1"/>
                </a:solidFill>
                <a:latin typeface="Amazon Ember Light" charset="0"/>
                <a:ea typeface="Amazon Ember Light" charset="0"/>
                <a:cs typeface="Amazon Ember Light" charset="0"/>
              </a:defRPr>
            </a:lvl5pPr>
          </a:lstStyle>
          <a:p>
            <a:pPr lvl="0" rtl="0"/>
            <a:r>
              <a:rPr lang="pt-br"/>
              <a:t>Click to edit Master text styles</a:t>
            </a:r>
          </a:p>
          <a:p>
            <a:pPr lvl="1" rtl="0"/>
            <a:r>
              <a:rPr lang="pt-br"/>
              <a:t>Second level</a:t>
            </a:r>
          </a:p>
          <a:p>
            <a:pPr lvl="2" rtl="0"/>
            <a:r>
              <a:rPr lang="pt-br"/>
              <a:t>Third level</a:t>
            </a:r>
          </a:p>
          <a:p>
            <a:pPr lvl="3" rtl="0"/>
            <a:r>
              <a:rPr lang="pt-br"/>
              <a:t>Fourth level</a:t>
            </a:r>
          </a:p>
          <a:p>
            <a:pPr lvl="4" rtl="0"/>
            <a:r>
              <a:rPr lang="pt-br"/>
              <a:t>Fifth level</a:t>
            </a:r>
          </a:p>
        </p:txBody>
      </p:sp>
      <p:sp>
        <p:nvSpPr>
          <p:cNvPr id="6" name="Slide Number Placeholder 5"/>
          <p:cNvSpPr>
            <a:spLocks noGrp="1"/>
          </p:cNvSpPr>
          <p:nvPr userDrawn="1">
            <p:ph type="sldNum" sz="quarter" idx="12"/>
          </p:nvPr>
        </p:nvSpPr>
        <p:spPr/>
        <p:txBody>
          <a:bodyPr rtlCol="0"/>
          <a:lstStyle>
            <a:lvl1pPr>
              <a:defRPr b="0" i="0">
                <a:solidFill>
                  <a:schemeClr val="tx1"/>
                </a:solidFill>
                <a:latin typeface="Helvetica Neue LT Std 65 Medium" charset="0"/>
                <a:ea typeface="Helvetica Neue LT Std 65 Medium" charset="0"/>
                <a:cs typeface="Helvetica Neue LT Std 65 Medium" charset="0"/>
              </a:defRPr>
            </a:lvl1pPr>
          </a:lstStyle>
          <a:p>
            <a:pPr rtl="0"/>
            <a:fld id="{9FC43BFD-8FF7-A343-A8A6-E2338FCE8046}" type="slidenum">
              <a:rPr lang="en-US" smtClean="0"/>
              <a:pPr/>
              <a:t>‹#›</a:t>
            </a:fld>
            <a:endParaRPr lang="en-US"/>
          </a:p>
        </p:txBody>
      </p:sp>
      <p:graphicFrame>
        <p:nvGraphicFramePr>
          <p:cNvPr id="11" name="Object 10">
            <a:extLst>
              <a:ext uri="{FF2B5EF4-FFF2-40B4-BE49-F238E27FC236}">
                <a16:creationId xmlns:a16="http://schemas.microsoft.com/office/drawing/2014/main" id="{203EF237-8DE6-4679-839B-F52D6B83D301}"/>
              </a:ext>
            </a:extLst>
          </p:cNvPr>
          <p:cNvGraphicFramePr>
            <a:graphicFrameLocks noChangeAspect="1"/>
          </p:cNvGraphicFramePr>
          <p:nvPr userDrawn="1"/>
        </p:nvGraphicFramePr>
        <p:xfrm>
          <a:off x="12175800" y="-31440"/>
          <a:ext cx="9525" cy="6858000"/>
        </p:xfrm>
        <a:graphic>
          <a:graphicData uri="http://schemas.openxmlformats.org/presentationml/2006/ole">
            <mc:AlternateContent xmlns:mc="http://schemas.openxmlformats.org/markup-compatibility/2006">
              <mc:Choice xmlns:v="urn:schemas-microsoft-com:vml" Requires="v">
                <p:oleObj spid="_x0000_s4111" name="Image" r:id="rId5" imgW="12600" imgH="9142560" progId="Photoshop.Image.17">
                  <p:embed/>
                </p:oleObj>
              </mc:Choice>
              <mc:Fallback>
                <p:oleObj name="Image" r:id="rId5" imgW="12600" imgH="9142560" progId="Photoshop.Image.17">
                  <p:embed/>
                  <p:pic>
                    <p:nvPicPr>
                      <p:cNvPr id="11" name="Object 10">
                        <a:extLst>
                          <a:ext uri="{FF2B5EF4-FFF2-40B4-BE49-F238E27FC236}">
                            <a16:creationId xmlns:a16="http://schemas.microsoft.com/office/drawing/2014/main" id="{203EF237-8DE6-4679-839B-F52D6B83D301}"/>
                          </a:ext>
                        </a:extLst>
                      </p:cNvPr>
                      <p:cNvPicPr/>
                      <p:nvPr/>
                    </p:nvPicPr>
                    <p:blipFill>
                      <a:blip r:embed="rId6"/>
                      <a:stretch>
                        <a:fillRect/>
                      </a:stretch>
                    </p:blipFill>
                    <p:spPr>
                      <a:xfrm>
                        <a:off x="12175800" y="-31440"/>
                        <a:ext cx="9525" cy="6858000"/>
                      </a:xfrm>
                      <a:prstGeom prst="rect">
                        <a:avLst/>
                      </a:prstGeom>
                    </p:spPr>
                  </p:pic>
                </p:oleObj>
              </mc:Fallback>
            </mc:AlternateContent>
          </a:graphicData>
        </a:graphic>
      </p:graphicFrame>
      <p:sp>
        <p:nvSpPr>
          <p:cNvPr id="8" name="Rectangle 7">
            <a:extLst>
              <a:ext uri="{FF2B5EF4-FFF2-40B4-BE49-F238E27FC236}">
                <a16:creationId xmlns:a16="http://schemas.microsoft.com/office/drawing/2014/main" id="{96387C53-21CC-4861-A773-CA9C4A46D5DF}"/>
              </a:ext>
            </a:extLst>
          </p:cNvPr>
          <p:cNvSpPr/>
          <p:nvPr userDrawn="1"/>
        </p:nvSpPr>
        <p:spPr>
          <a:xfrm>
            <a:off x="12099313" y="6815016"/>
            <a:ext cx="93955"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p>
        </p:txBody>
      </p:sp>
      <p:sp>
        <p:nvSpPr>
          <p:cNvPr id="10" name="Content Placeholder 2"/>
          <p:cNvSpPr>
            <a:spLocks noGrp="1"/>
          </p:cNvSpPr>
          <p:nvPr>
            <p:ph idx="13"/>
          </p:nvPr>
        </p:nvSpPr>
        <p:spPr>
          <a:xfrm>
            <a:off x="5796169" y="1440305"/>
            <a:ext cx="5075583" cy="4913308"/>
          </a:xfrm>
        </p:spPr>
        <p:txBody>
          <a:bodyPr rtlCol="0"/>
          <a:lstStyle>
            <a:lvl1pPr marL="228600" indent="-228600">
              <a:buFontTx/>
              <a:buBlip>
                <a:blip r:embed="rId4"/>
              </a:buBlip>
              <a:defRPr b="0" i="0">
                <a:solidFill>
                  <a:schemeClr val="tx1"/>
                </a:solidFill>
                <a:latin typeface="Amazon Ember Light" charset="0"/>
                <a:ea typeface="Amazon Ember Light" charset="0"/>
                <a:cs typeface="Amazon Ember Light" charset="0"/>
              </a:defRPr>
            </a:lvl1pPr>
            <a:lvl2pPr marL="685800" indent="-228600">
              <a:buFontTx/>
              <a:buBlip>
                <a:blip r:embed="rId4"/>
              </a:buBlip>
              <a:defRPr b="0" i="0">
                <a:solidFill>
                  <a:schemeClr val="tx1"/>
                </a:solidFill>
                <a:latin typeface="Amazon Ember Light" charset="0"/>
                <a:ea typeface="Amazon Ember Light" charset="0"/>
                <a:cs typeface="Amazon Ember Light" charset="0"/>
              </a:defRPr>
            </a:lvl2pPr>
            <a:lvl3pPr marL="1143000" indent="-228600">
              <a:buFontTx/>
              <a:buBlip>
                <a:blip r:embed="rId4"/>
              </a:buBlip>
              <a:defRPr b="0" i="0">
                <a:solidFill>
                  <a:schemeClr val="tx1"/>
                </a:solidFill>
                <a:latin typeface="Amazon Ember Light" charset="0"/>
                <a:ea typeface="Amazon Ember Light" charset="0"/>
                <a:cs typeface="Amazon Ember Light" charset="0"/>
              </a:defRPr>
            </a:lvl3pPr>
            <a:lvl4pPr marL="1600200" indent="-228600">
              <a:buFontTx/>
              <a:buBlip>
                <a:blip r:embed="rId4"/>
              </a:buBlip>
              <a:defRPr b="0" i="0">
                <a:solidFill>
                  <a:schemeClr val="tx1"/>
                </a:solidFill>
                <a:latin typeface="Amazon Ember Light" charset="0"/>
                <a:ea typeface="Amazon Ember Light" charset="0"/>
                <a:cs typeface="Amazon Ember Light" charset="0"/>
              </a:defRPr>
            </a:lvl4pPr>
            <a:lvl5pPr marL="2057400" indent="-228600">
              <a:buFontTx/>
              <a:buBlip>
                <a:blip r:embed="rId4"/>
              </a:buBlip>
              <a:defRPr b="0" i="0">
                <a:solidFill>
                  <a:schemeClr val="tx1"/>
                </a:solidFill>
                <a:latin typeface="Amazon Ember Light" charset="0"/>
                <a:ea typeface="Amazon Ember Light" charset="0"/>
                <a:cs typeface="Amazon Ember Light" charset="0"/>
              </a:defRPr>
            </a:lvl5pPr>
          </a:lstStyle>
          <a:p>
            <a:pPr lvl="0" rtl="0"/>
            <a:r>
              <a:rPr lang="pt-br"/>
              <a:t>Click to edit Master text styles</a:t>
            </a:r>
          </a:p>
          <a:p>
            <a:pPr lvl="1" rtl="0"/>
            <a:r>
              <a:rPr lang="pt-br"/>
              <a:t>Second level</a:t>
            </a:r>
          </a:p>
          <a:p>
            <a:pPr lvl="2" rtl="0"/>
            <a:r>
              <a:rPr lang="pt-br"/>
              <a:t>Third level</a:t>
            </a:r>
          </a:p>
          <a:p>
            <a:pPr lvl="3" rtl="0"/>
            <a:r>
              <a:rPr lang="pt-br"/>
              <a:t>Fourth level</a:t>
            </a:r>
          </a:p>
          <a:p>
            <a:pPr lvl="4" rtl="0"/>
            <a:r>
              <a:rPr lang="pt-br"/>
              <a:t>Fifth level</a:t>
            </a:r>
          </a:p>
        </p:txBody>
      </p:sp>
      <p:sp>
        <p:nvSpPr>
          <p:cNvPr id="12" name="TextBox 11"/>
          <p:cNvSpPr txBox="1"/>
          <p:nvPr userDrawn="1"/>
        </p:nvSpPr>
        <p:spPr>
          <a:xfrm>
            <a:off x="251791" y="6480313"/>
            <a:ext cx="4108174" cy="230832"/>
          </a:xfrm>
          <a:prstGeom prst="rect">
            <a:avLst/>
          </a:prstGeom>
          <a:noFill/>
        </p:spPr>
        <p:txBody>
          <a:bodyPr wrap="square" rtlCol="0">
            <a:spAutoFit/>
          </a:bodyPr>
          <a:lstStyle/>
          <a:p>
            <a:pPr rtl="0"/>
            <a:r>
              <a:rPr lang="pt-br" sz="900" b="0" i="0">
                <a:solidFill>
                  <a:schemeClr val="tx1">
                    <a:lumMod val="85000"/>
                    <a:lumOff val="15000"/>
                  </a:schemeClr>
                </a:solidFill>
                <a:latin typeface="Amazon Ember Light" charset="0"/>
                <a:ea typeface="Amazon Ember Light" charset="0"/>
                <a:cs typeface="Amazon Ember Light" charset="0"/>
              </a:rPr>
              <a:t>© 2020, Amazon Web Services, Inc. or its Affiliates. All rights reserved.</a:t>
            </a: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Code Snippet">
    <p:spTree>
      <p:nvGrpSpPr>
        <p:cNvPr id="1" name=""/>
        <p:cNvGrpSpPr/>
        <p:nvPr/>
      </p:nvGrpSpPr>
      <p:grpSpPr>
        <a:xfrm>
          <a:off x="0" y="0"/>
          <a:ext cx="0" cy="0"/>
          <a:chOff x="0" y="0"/>
          <a:chExt cx="0" cy="0"/>
        </a:xfrm>
      </p:grpSpPr>
      <p:sp>
        <p:nvSpPr>
          <p:cNvPr id="2" name="Title 1"/>
          <p:cNvSpPr>
            <a:spLocks noGrp="1"/>
          </p:cNvSpPr>
          <p:nvPr>
            <p:ph type="title"/>
          </p:nvPr>
        </p:nvSpPr>
        <p:spPr>
          <a:xfrm>
            <a:off x="449052" y="153249"/>
            <a:ext cx="10940405" cy="727655"/>
          </a:xfrm>
        </p:spPr>
        <p:txBody>
          <a:bodyPr rtlCol="0"/>
          <a:lstStyle>
            <a:lvl1pPr>
              <a:defRPr>
                <a:solidFill>
                  <a:schemeClr val="bg1"/>
                </a:solidFill>
              </a:defRPr>
            </a:lvl1pPr>
          </a:lstStyle>
          <a:p>
            <a:pPr rtl="0"/>
            <a:r>
              <a:rPr lang="pt-br"/>
              <a:t>Click to edit Master title style</a:t>
            </a:r>
          </a:p>
        </p:txBody>
      </p:sp>
      <p:sp>
        <p:nvSpPr>
          <p:cNvPr id="6" name="Content Placeholder 3"/>
          <p:cNvSpPr>
            <a:spLocks noGrp="1"/>
          </p:cNvSpPr>
          <p:nvPr>
            <p:ph sz="quarter" idx="11" hasCustomPrompt="1"/>
          </p:nvPr>
        </p:nvSpPr>
        <p:spPr>
          <a:xfrm>
            <a:off x="448817" y="1347211"/>
            <a:ext cx="10943656" cy="4855901"/>
          </a:xfrm>
          <a:noFill/>
        </p:spPr>
        <p:txBody>
          <a:bodyPr rtlCol="0"/>
          <a:lstStyle>
            <a:lvl1pPr marL="0" indent="0">
              <a:buNone/>
              <a:defRPr lang="en-US" sz="1467">
                <a:solidFill>
                  <a:srgbClr val="3366FF"/>
                </a:solidFill>
                <a:effectLst/>
                <a:latin typeface="Lucida Console" panose="020B0609040504020204" pitchFamily="49" charset="0"/>
              </a:defRPr>
            </a:lvl1pPr>
            <a:lvl2pPr marL="609585" indent="0">
              <a:buNone/>
              <a:defRPr>
                <a:latin typeface="Lucida Console" panose="020B0609040504020204" pitchFamily="49" charset="0"/>
              </a:defRPr>
            </a:lvl2pPr>
            <a:lvl3pPr marL="1219170" indent="0">
              <a:buNone/>
              <a:defRPr>
                <a:latin typeface="Lucida Console" panose="020B0609040504020204" pitchFamily="49" charset="0"/>
              </a:defRPr>
            </a:lvl3pPr>
            <a:lvl4pPr marL="1828754" indent="0">
              <a:buNone/>
              <a:defRPr>
                <a:latin typeface="Lucida Console" panose="020B0609040504020204" pitchFamily="49" charset="0"/>
              </a:defRPr>
            </a:lvl4pPr>
            <a:lvl5pPr marL="2438339" indent="0">
              <a:buNone/>
              <a:defRPr>
                <a:latin typeface="Lucida Console" panose="020B0609040504020204" pitchFamily="49" charset="0"/>
              </a:defRPr>
            </a:lvl5pPr>
          </a:lstStyle>
          <a:p>
            <a:pPr rtl="0"/>
            <a:r>
              <a:rPr lang="pt-br" sz="1867">
                <a:effectLst/>
                <a:latin typeface="Lucida Console" panose="020B0609040504020204" pitchFamily="49" charset="0"/>
                <a:ea typeface="Calibri" panose="020F0502020204030204" pitchFamily="34" charset="0"/>
                <a:cs typeface="Consolas" panose="020B0609020204030204" pitchFamily="49" charset="0"/>
              </a:rPr>
              <a:t>; Syntax Test file for 68k Assembly code</a:t>
            </a:r>
            <a:endParaRPr lang="en-US" sz="1467">
              <a:effectLst/>
              <a:latin typeface="Calibri" panose="020F0502020204030204" pitchFamily="34" charset="0"/>
              <a:ea typeface="Calibri" panose="020F0502020204030204" pitchFamily="34" charset="0"/>
              <a:cs typeface="Times New Roman" panose="02020603050405020304" pitchFamily="18" charset="0"/>
            </a:endParaRPr>
          </a:p>
          <a:p>
            <a:pPr rtl="0"/>
            <a:r>
              <a:rPr lang="pt-br" sz="1867">
                <a:effectLst/>
                <a:latin typeface="Lucida Console" panose="020B0609040504020204" pitchFamily="49" charset="0"/>
                <a:ea typeface="Calibri" panose="020F0502020204030204" pitchFamily="34" charset="0"/>
                <a:cs typeface="Consolas" panose="020B0609020204030204" pitchFamily="49" charset="0"/>
              </a:rPr>
              <a:t>; Some comments about this file</a:t>
            </a:r>
            <a:endParaRPr lang="en-US" sz="1467">
              <a:effectLst/>
              <a:latin typeface="Calibri" panose="020F0502020204030204" pitchFamily="34" charset="0"/>
              <a:ea typeface="Calibri" panose="020F0502020204030204" pitchFamily="34" charset="0"/>
              <a:cs typeface="Times New Roman" panose="02020603050405020304" pitchFamily="18" charset="0"/>
            </a:endParaRPr>
          </a:p>
          <a:p>
            <a:pPr rtl="0"/>
            <a:r>
              <a:rPr lang="pt-br" sz="1867">
                <a:effectLst/>
                <a:latin typeface="Lucida Console" panose="020B0609040504020204" pitchFamily="49" charset="0"/>
                <a:ea typeface="Calibri" panose="020F0502020204030204" pitchFamily="34" charset="0"/>
                <a:cs typeface="Consolas" panose="020B0609020204030204" pitchFamily="49" charset="0"/>
              </a:rPr>
              <a:t>.D0 00000000</a:t>
            </a:r>
            <a:endParaRPr lang="en-US" sz="1467">
              <a:effectLst/>
              <a:latin typeface="Calibri" panose="020F0502020204030204" pitchFamily="34" charset="0"/>
              <a:ea typeface="Calibri" panose="020F0502020204030204" pitchFamily="34" charset="0"/>
              <a:cs typeface="Times New Roman" panose="02020603050405020304" pitchFamily="18" charset="0"/>
            </a:endParaRPr>
          </a:p>
          <a:p>
            <a:pPr rtl="0"/>
            <a:r>
              <a:rPr lang="pt-br" sz="1867">
                <a:effectLst/>
                <a:latin typeface="Lucida Console" panose="020B0609040504020204" pitchFamily="49" charset="0"/>
                <a:ea typeface="Calibri" panose="020F0502020204030204" pitchFamily="34" charset="0"/>
                <a:cs typeface="Consolas" panose="020B0609020204030204" pitchFamily="49" charset="0"/>
              </a:rPr>
              <a:t>MS 2100 00000002</a:t>
            </a:r>
            <a:endParaRPr lang="en-US" sz="1467">
              <a:effectLst/>
              <a:latin typeface="Calibri" panose="020F0502020204030204" pitchFamily="34" charset="0"/>
              <a:ea typeface="Calibri" panose="020F0502020204030204" pitchFamily="34" charset="0"/>
              <a:cs typeface="Times New Roman" panose="02020603050405020304" pitchFamily="18" charset="0"/>
            </a:endParaRPr>
          </a:p>
          <a:p>
            <a:pPr rtl="0"/>
            <a:r>
              <a:rPr lang="pt-br" sz="1867">
                <a:effectLst/>
                <a:latin typeface="Lucida Console" panose="020B0609040504020204" pitchFamily="49" charset="0"/>
                <a:ea typeface="Calibri" panose="020F0502020204030204" pitchFamily="34" charset="0"/>
                <a:cs typeface="Consolas" panose="020B0609020204030204" pitchFamily="49" charset="0"/>
              </a:rPr>
              <a:t>MM 2000;DI</a:t>
            </a:r>
            <a:endParaRPr lang="en-US" sz="1467">
              <a:effectLst/>
              <a:latin typeface="Calibri" panose="020F0502020204030204" pitchFamily="34" charset="0"/>
              <a:ea typeface="Calibri" panose="020F0502020204030204" pitchFamily="34" charset="0"/>
              <a:cs typeface="Times New Roman" panose="02020603050405020304" pitchFamily="18" charset="0"/>
            </a:endParaRPr>
          </a:p>
          <a:p>
            <a:pPr rtl="0"/>
            <a:r>
              <a:rPr lang="pt-br" sz="1867">
                <a:effectLst/>
                <a:latin typeface="Lucida Console" panose="020B0609040504020204" pitchFamily="49" charset="0"/>
                <a:ea typeface="Calibri" panose="020F0502020204030204" pitchFamily="34" charset="0"/>
                <a:cs typeface="Consolas" panose="020B0609020204030204" pitchFamily="49" charset="0"/>
              </a:rPr>
              <a:t> LEA.L $002100,A1</a:t>
            </a:r>
            <a:endParaRPr lang="en-US" sz="1467">
              <a:effectLst/>
              <a:latin typeface="Calibri" panose="020F0502020204030204" pitchFamily="34" charset="0"/>
              <a:ea typeface="Calibri" panose="020F0502020204030204" pitchFamily="34" charset="0"/>
              <a:cs typeface="Times New Roman" panose="02020603050405020304" pitchFamily="18" charset="0"/>
            </a:endParaRPr>
          </a:p>
          <a:p>
            <a:pPr rtl="0"/>
            <a:r>
              <a:rPr lang="pt-br" sz="1867">
                <a:effectLst/>
                <a:latin typeface="Lucida Console" panose="020B0609040504020204" pitchFamily="49" charset="0"/>
                <a:ea typeface="Calibri" panose="020F0502020204030204" pitchFamily="34" charset="0"/>
                <a:cs typeface="Consolas" panose="020B0609020204030204" pitchFamily="49" charset="0"/>
              </a:rPr>
              <a:t> MOVE.L #2,-(A1)</a:t>
            </a:r>
            <a:endParaRPr lang="en-US" sz="1467">
              <a:effectLst/>
              <a:latin typeface="Calibri" panose="020F0502020204030204" pitchFamily="34" charset="0"/>
              <a:ea typeface="Calibri" panose="020F0502020204030204" pitchFamily="34" charset="0"/>
              <a:cs typeface="Times New Roman" panose="02020603050405020304" pitchFamily="18" charset="0"/>
            </a:endParaRPr>
          </a:p>
          <a:p>
            <a:pPr rtl="0"/>
            <a:r>
              <a:rPr lang="pt-br" sz="1867">
                <a:effectLst/>
                <a:latin typeface="Lucida Console" panose="020B0609040504020204" pitchFamily="49" charset="0"/>
                <a:ea typeface="Calibri" panose="020F0502020204030204" pitchFamily="34" charset="0"/>
                <a:cs typeface="Consolas" panose="020B0609020204030204" pitchFamily="49" charset="0"/>
              </a:rPr>
              <a:t> BSR $00002050</a:t>
            </a:r>
            <a:endParaRPr lang="en-US" sz="1467">
              <a:effectLst/>
              <a:latin typeface="Calibri" panose="020F0502020204030204" pitchFamily="34" charset="0"/>
              <a:ea typeface="Calibri" panose="020F0502020204030204" pitchFamily="34" charset="0"/>
              <a:cs typeface="Times New Roman" panose="02020603050405020304" pitchFamily="18" charset="0"/>
            </a:endParaRPr>
          </a:p>
          <a:p>
            <a:pPr rtl="0"/>
            <a:r>
              <a:rPr lang="pt-br" sz="1867">
                <a:effectLst/>
                <a:latin typeface="Lucida Console" panose="020B0609040504020204" pitchFamily="49" charset="0"/>
                <a:ea typeface="Calibri" panose="020F0502020204030204" pitchFamily="34" charset="0"/>
                <a:cs typeface="Consolas" panose="020B0609020204030204" pitchFamily="49" charset="0"/>
              </a:rPr>
              <a:t>MM 2050;DI</a:t>
            </a:r>
            <a:endParaRPr lang="en-US" sz="1467">
              <a:effectLst/>
              <a:latin typeface="Calibri" panose="020F0502020204030204" pitchFamily="34" charset="0"/>
              <a:ea typeface="Calibri" panose="020F0502020204030204" pitchFamily="34" charset="0"/>
              <a:cs typeface="Times New Roman" panose="02020603050405020304" pitchFamily="18" charset="0"/>
            </a:endParaRPr>
          </a:p>
          <a:p>
            <a:pPr rtl="0"/>
            <a:r>
              <a:rPr lang="pt-br" sz="1867">
                <a:effectLst/>
                <a:latin typeface="Lucida Console" panose="020B0609040504020204" pitchFamily="49" charset="0"/>
                <a:ea typeface="Calibri" panose="020F0502020204030204" pitchFamily="34" charset="0"/>
                <a:cs typeface="Consolas" panose="020B0609020204030204" pitchFamily="49" charset="0"/>
              </a:rPr>
              <a:t> MOVE.L (A1)+,D1</a:t>
            </a:r>
            <a:endParaRPr lang="en-US" sz="1467">
              <a:effectLst/>
              <a:latin typeface="Calibri" panose="020F0502020204030204" pitchFamily="34" charset="0"/>
              <a:ea typeface="Calibri" panose="020F0502020204030204" pitchFamily="34" charset="0"/>
              <a:cs typeface="Times New Roman" panose="02020603050405020304" pitchFamily="18" charset="0"/>
            </a:endParaRPr>
          </a:p>
          <a:p>
            <a:pPr rtl="0"/>
            <a:r>
              <a:rPr lang="pt-br" sz="1867">
                <a:effectLst/>
                <a:latin typeface="Lucida Console" panose="020B0609040504020204" pitchFamily="49" charset="0"/>
                <a:ea typeface="Calibri" panose="020F0502020204030204" pitchFamily="34" charset="0"/>
                <a:cs typeface="Consolas" panose="020B0609020204030204" pitchFamily="49" charset="0"/>
              </a:rPr>
              <a:t> MOVE.L (A1),D2</a:t>
            </a:r>
            <a:endParaRPr lang="en-US" sz="1467">
              <a:effectLst/>
              <a:latin typeface="Calibri" panose="020F0502020204030204" pitchFamily="34" charset="0"/>
              <a:ea typeface="Calibri" panose="020F0502020204030204" pitchFamily="34" charset="0"/>
              <a:cs typeface="Times New Roman" panose="02020603050405020304" pitchFamily="18" charset="0"/>
            </a:endParaRPr>
          </a:p>
          <a:p>
            <a:pPr rtl="0"/>
            <a:r>
              <a:rPr lang="pt-br" sz="1867">
                <a:effectLst/>
                <a:latin typeface="Lucida Console" panose="020B0609040504020204" pitchFamily="49" charset="0"/>
                <a:ea typeface="Calibri" panose="020F0502020204030204" pitchFamily="34" charset="0"/>
                <a:cs typeface="Consolas" panose="020B0609020204030204" pitchFamily="49" charset="0"/>
              </a:rPr>
              <a:t> ADD.L D1,D2</a:t>
            </a:r>
            <a:endParaRPr lang="en-US" sz="1467">
              <a:effectLst/>
              <a:latin typeface="Calibri" panose="020F0502020204030204" pitchFamily="34" charset="0"/>
              <a:ea typeface="Calibri" panose="020F0502020204030204" pitchFamily="34" charset="0"/>
              <a:cs typeface="Times New Roman" panose="02020603050405020304" pitchFamily="18" charset="0"/>
            </a:endParaRPr>
          </a:p>
          <a:p>
            <a:pPr rtl="0"/>
            <a:r>
              <a:rPr lang="pt-br" sz="1867">
                <a:effectLst/>
                <a:latin typeface="Lucida Console" panose="020B0609040504020204" pitchFamily="49" charset="0"/>
                <a:ea typeface="Calibri" panose="020F0502020204030204" pitchFamily="34" charset="0"/>
                <a:cs typeface="Consolas" panose="020B0609020204030204" pitchFamily="49" charset="0"/>
              </a:rPr>
              <a:t> MOVE.L D2,D0</a:t>
            </a:r>
            <a:endParaRPr lang="en-US" sz="1467">
              <a:effectLst/>
              <a:latin typeface="Calibri" panose="020F0502020204030204" pitchFamily="34" charset="0"/>
              <a:ea typeface="Calibri" panose="020F0502020204030204" pitchFamily="34" charset="0"/>
              <a:cs typeface="Times New Roman" panose="02020603050405020304" pitchFamily="18" charset="0"/>
            </a:endParaRPr>
          </a:p>
          <a:p>
            <a:pPr rtl="0"/>
            <a:r>
              <a:rPr lang="pt-br" sz="1867">
                <a:effectLst/>
                <a:latin typeface="Lucida Console" panose="020B0609040504020204" pitchFamily="49" charset="0"/>
                <a:ea typeface="Calibri" panose="020F0502020204030204" pitchFamily="34" charset="0"/>
                <a:cs typeface="Consolas" panose="020B0609020204030204" pitchFamily="49" charset="0"/>
              </a:rPr>
              <a:t> RTS</a:t>
            </a:r>
            <a:endParaRPr lang="en-US" sz="1467">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64225362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Title &amp; Content Orange">
    <p:spTree>
      <p:nvGrpSpPr>
        <p:cNvPr id="1" name=""/>
        <p:cNvGrpSpPr/>
        <p:nvPr/>
      </p:nvGrpSpPr>
      <p:grpSpPr>
        <a:xfrm>
          <a:off x="0" y="0"/>
          <a:ext cx="0" cy="0"/>
          <a:chOff x="0" y="0"/>
          <a:chExt cx="0" cy="0"/>
        </a:xfrm>
      </p:grpSpPr>
      <p:sp>
        <p:nvSpPr>
          <p:cNvPr id="10" name="TextBox 3"/>
          <p:cNvSpPr txBox="1">
            <a:spLocks noChangeArrowheads="1"/>
          </p:cNvSpPr>
          <p:nvPr userDrawn="1"/>
        </p:nvSpPr>
        <p:spPr bwMode="auto">
          <a:xfrm>
            <a:off x="510174" y="6556947"/>
            <a:ext cx="4036484" cy="14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rtlCol="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rtl="0" eaLnBrk="1" hangingPunct="1"/>
            <a:r>
              <a:rPr lang="pt-br" sz="933" b="0" i="0">
                <a:solidFill>
                  <a:srgbClr val="7F7F7F"/>
                </a:solidFill>
                <a:latin typeface="Amazon Ember" charset="0"/>
                <a:ea typeface="Amazon Ember" charset="0"/>
                <a:cs typeface="Amazon Ember" charset="0"/>
              </a:rPr>
              <a:t>© 2017, Amazon Web Services, Inc. or its Affiliates. All rights reserved.</a:t>
            </a:r>
          </a:p>
        </p:txBody>
      </p:sp>
      <p:sp>
        <p:nvSpPr>
          <p:cNvPr id="2" name="Title 1"/>
          <p:cNvSpPr>
            <a:spLocks noGrp="1"/>
          </p:cNvSpPr>
          <p:nvPr>
            <p:ph type="title" hasCustomPrompt="1"/>
          </p:nvPr>
        </p:nvSpPr>
        <p:spPr>
          <a:xfrm>
            <a:off x="475487" y="463296"/>
            <a:ext cx="11265408" cy="626440"/>
          </a:xfrm>
        </p:spPr>
        <p:txBody>
          <a:bodyPr lIns="91440" tIns="45720" rIns="91440" bIns="45720" rtlCol="0"/>
          <a:lstStyle>
            <a:lvl1pPr>
              <a:defRPr b="0" i="0" spc="400">
                <a:latin typeface="Amazon Ember Light" charset="0"/>
                <a:ea typeface="Amazon Ember Light" charset="0"/>
                <a:cs typeface="Amazon Ember Light" charset="0"/>
              </a:defRPr>
            </a:lvl1pPr>
          </a:lstStyle>
          <a:p>
            <a:pPr rtl="0"/>
            <a:r>
              <a:rPr lang="pt-br"/>
              <a:t>CLICK TO EDIT MASTER TITLE STYLE</a:t>
            </a:r>
          </a:p>
        </p:txBody>
      </p:sp>
      <p:sp>
        <p:nvSpPr>
          <p:cNvPr id="7" name="Content Placeholder 6"/>
          <p:cNvSpPr>
            <a:spLocks noGrp="1"/>
          </p:cNvSpPr>
          <p:nvPr>
            <p:ph sz="quarter" idx="10"/>
          </p:nvPr>
        </p:nvSpPr>
        <p:spPr>
          <a:xfrm>
            <a:off x="475487" y="1304261"/>
            <a:ext cx="11265407" cy="4309729"/>
          </a:xfrm>
        </p:spPr>
        <p:txBody>
          <a:bodyPr rtlCol="0"/>
          <a:lstStyle>
            <a:lvl1pPr>
              <a:defRPr sz="1600" b="0" i="0" spc="67" baseline="0">
                <a:latin typeface="Amazon Ember" charset="0"/>
                <a:ea typeface="Amazon Ember" charset="0"/>
                <a:cs typeface="Amazon Ember" charset="0"/>
              </a:defRPr>
            </a:lvl1pPr>
            <a:lvl2pPr>
              <a:defRPr sz="1600" b="0" i="0" spc="67" baseline="0">
                <a:latin typeface="Amazon Ember" charset="0"/>
                <a:ea typeface="Amazon Ember" charset="0"/>
                <a:cs typeface="Amazon Ember" charset="0"/>
              </a:defRPr>
            </a:lvl2pPr>
            <a:lvl3pPr>
              <a:defRPr sz="1600" b="0" i="0" spc="67" baseline="0">
                <a:latin typeface="Amazon Ember" charset="0"/>
                <a:ea typeface="Amazon Ember" charset="0"/>
                <a:cs typeface="Amazon Ember" charset="0"/>
              </a:defRPr>
            </a:lvl3pPr>
            <a:lvl4pPr>
              <a:defRPr sz="1600" b="0" i="0" spc="67" baseline="0">
                <a:latin typeface="Amazon Ember" charset="0"/>
                <a:ea typeface="Amazon Ember" charset="0"/>
                <a:cs typeface="Amazon Ember" charset="0"/>
              </a:defRPr>
            </a:lvl4pPr>
            <a:lvl5pPr>
              <a:defRPr sz="1600" b="0" i="0" spc="67" baseline="0">
                <a:latin typeface="Amazon Ember" charset="0"/>
                <a:ea typeface="Amazon Ember" charset="0"/>
                <a:cs typeface="Amazon Ember" charset="0"/>
              </a:defRPr>
            </a:lvl5pPr>
          </a:lstStyle>
          <a:p>
            <a:pPr lvl="0" rtl="0"/>
            <a:r>
              <a:rPr lang="pt-br"/>
              <a:t>Click to edit Master text styles</a:t>
            </a:r>
          </a:p>
          <a:p>
            <a:pPr lvl="1" rtl="0"/>
            <a:r>
              <a:rPr lang="pt-br"/>
              <a:t>Second level</a:t>
            </a:r>
          </a:p>
          <a:p>
            <a:pPr lvl="2" rtl="0"/>
            <a:r>
              <a:rPr lang="pt-br"/>
              <a:t>Third level</a:t>
            </a:r>
          </a:p>
          <a:p>
            <a:pPr lvl="3" rtl="0"/>
            <a:r>
              <a:rPr lang="pt-br"/>
              <a:t>Fourth level</a:t>
            </a:r>
          </a:p>
          <a:p>
            <a:pPr lvl="4" rtl="0"/>
            <a:r>
              <a:rPr lang="pt-br"/>
              <a:t>Fifth level</a:t>
            </a:r>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665245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ide by Side">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57AF45B-C20A-5F4E-906A-B043D9D7F28E}"/>
              </a:ext>
            </a:extLst>
          </p:cNvPr>
          <p:cNvSpPr/>
          <p:nvPr/>
        </p:nvSpPr>
        <p:spPr>
          <a:xfrm>
            <a:off x="-2" y="0"/>
            <a:ext cx="5125762" cy="6875492"/>
          </a:xfrm>
          <a:prstGeom prst="rect">
            <a:avLst/>
          </a:prstGeom>
          <a:solidFill>
            <a:srgbClr val="232F3E"/>
          </a:solidFill>
          <a:ln w="9525" cap="flat" cmpd="sng" algn="ctr">
            <a:no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mazon Ember Light" panose="020B0403020204020204" pitchFamily="34" charset="0"/>
              <a:ea typeface="+mn-ea"/>
              <a:cs typeface="+mn-cs"/>
            </a:endParaRPr>
          </a:p>
        </p:txBody>
      </p:sp>
      <p:pic>
        <p:nvPicPr>
          <p:cNvPr id="13" name="Picture 12" descr="A circuit board&#10;&#10;Description automatically generated">
            <a:extLst>
              <a:ext uri="{FF2B5EF4-FFF2-40B4-BE49-F238E27FC236}">
                <a16:creationId xmlns:a16="http://schemas.microsoft.com/office/drawing/2014/main" id="{C0EC8262-9538-E343-BCD0-0911ADA9E7A6}"/>
              </a:ext>
            </a:extLst>
          </p:cNvPr>
          <p:cNvPicPr>
            <a:picLocks noChangeAspect="1"/>
          </p:cNvPicPr>
          <p:nvPr/>
        </p:nvPicPr>
        <p:blipFill rotWithShape="1">
          <a:blip r:embed="rId3"/>
          <a:srcRect l="39690" t="3208" r="5228" b="21597"/>
          <a:stretch/>
        </p:blipFill>
        <p:spPr>
          <a:xfrm>
            <a:off x="588712" y="3159360"/>
            <a:ext cx="4537048" cy="3716132"/>
          </a:xfrm>
          <a:prstGeom prst="rect">
            <a:avLst/>
          </a:prstGeom>
        </p:spPr>
      </p:pic>
      <p:sp>
        <p:nvSpPr>
          <p:cNvPr id="4" name="Footer Placeholder 3">
            <a:extLst>
              <a:ext uri="{FF2B5EF4-FFF2-40B4-BE49-F238E27FC236}">
                <a16:creationId xmlns:a16="http://schemas.microsoft.com/office/drawing/2014/main" id="{7D651C47-09F6-C947-968C-92FC59515123}"/>
              </a:ext>
            </a:extLst>
          </p:cNvPr>
          <p:cNvSpPr>
            <a:spLocks noGrp="1"/>
          </p:cNvSpPr>
          <p:nvPr>
            <p:ph type="ftr" sz="quarter" idx="11"/>
          </p:nvPr>
        </p:nvSpPr>
        <p:spPr>
          <a:xfrm>
            <a:off x="7997728" y="6356350"/>
            <a:ext cx="3775172" cy="365125"/>
          </a:xfrm>
          <a:prstGeom prst="rect">
            <a:avLst/>
          </a:prstGeom>
        </p:spPr>
        <p:txBody>
          <a:bodyPr rtlCol="0"/>
          <a:lstStyle>
            <a:lvl1pPr algn="r">
              <a:defRPr/>
            </a:lvl1pPr>
          </a:lstStyle>
          <a:p>
            <a:pPr rtl="0"/>
            <a:r>
              <a:rPr lang="pt-br"/>
              <a:t>© 2020 Amazon Web Services, Inc. or its Affiliates. All rights reserved.</a:t>
            </a:r>
          </a:p>
        </p:txBody>
      </p:sp>
      <p:sp>
        <p:nvSpPr>
          <p:cNvPr id="2" name="Title 1">
            <a:extLst>
              <a:ext uri="{FF2B5EF4-FFF2-40B4-BE49-F238E27FC236}">
                <a16:creationId xmlns:a16="http://schemas.microsoft.com/office/drawing/2014/main" id="{E454C7EF-17C6-3647-B5A6-45AFD1AE22A3}"/>
              </a:ext>
            </a:extLst>
          </p:cNvPr>
          <p:cNvSpPr>
            <a:spLocks noGrp="1"/>
          </p:cNvSpPr>
          <p:nvPr>
            <p:ph type="title"/>
          </p:nvPr>
        </p:nvSpPr>
        <p:spPr>
          <a:xfrm>
            <a:off x="419100" y="1178376"/>
            <a:ext cx="4268647" cy="1325563"/>
          </a:xfrm>
          <a:prstGeom prst="rect">
            <a:avLst/>
          </a:prstGeom>
        </p:spPr>
        <p:txBody>
          <a:bodyPr rtlCol="0"/>
          <a:lstStyle>
            <a:lvl1pPr>
              <a:defRPr>
                <a:solidFill>
                  <a:schemeClr val="bg1"/>
                </a:solidFill>
              </a:defRPr>
            </a:lvl1pPr>
          </a:lstStyle>
          <a:p>
            <a:pPr rtl="0"/>
            <a:r>
              <a:rPr lang="pt-br"/>
              <a:t>Click to edit Master title style</a:t>
            </a:r>
          </a:p>
        </p:txBody>
      </p:sp>
      <p:sp>
        <p:nvSpPr>
          <p:cNvPr id="3" name="Slide Number Placeholder 2">
            <a:extLst>
              <a:ext uri="{FF2B5EF4-FFF2-40B4-BE49-F238E27FC236}">
                <a16:creationId xmlns:a16="http://schemas.microsoft.com/office/drawing/2014/main" id="{FFDB7B2F-8327-B54A-A6DB-5F4F68ECD970}"/>
              </a:ext>
            </a:extLst>
          </p:cNvPr>
          <p:cNvSpPr>
            <a:spLocks noGrp="1"/>
          </p:cNvSpPr>
          <p:nvPr>
            <p:ph type="sldNum" sz="quarter" idx="10"/>
          </p:nvPr>
        </p:nvSpPr>
        <p:spPr>
          <a:xfrm>
            <a:off x="423657" y="6356350"/>
            <a:ext cx="2743200" cy="365125"/>
          </a:xfrm>
          <a:prstGeom prst="rect">
            <a:avLst/>
          </a:prstGeom>
        </p:spPr>
        <p:txBody>
          <a:bodyPr rtlCol="0"/>
          <a:lstStyle>
            <a:lvl1pPr algn="l">
              <a:defRPr>
                <a:solidFill>
                  <a:schemeClr val="bg1"/>
                </a:solidFill>
              </a:defRPr>
            </a:lvl1pPr>
          </a:lstStyle>
          <a:p>
            <a:pPr rtl="0"/>
            <a:fld id="{9FC43BFD-8FF7-A343-A8A6-E2338FCE8046}" type="slidenum">
              <a:rPr lang="en-US" smtClean="0"/>
              <a:t>‹#›</a:t>
            </a:fld>
            <a:endParaRPr lang="en-US"/>
          </a:p>
        </p:txBody>
      </p:sp>
      <p:sp>
        <p:nvSpPr>
          <p:cNvPr id="22" name="Content Placeholder 2">
            <a:extLst>
              <a:ext uri="{FF2B5EF4-FFF2-40B4-BE49-F238E27FC236}">
                <a16:creationId xmlns:a16="http://schemas.microsoft.com/office/drawing/2014/main" id="{0EB2737B-E9EB-5940-81B3-90715BFD4CAC}"/>
              </a:ext>
            </a:extLst>
          </p:cNvPr>
          <p:cNvSpPr>
            <a:spLocks noGrp="1"/>
          </p:cNvSpPr>
          <p:nvPr>
            <p:ph idx="16"/>
          </p:nvPr>
        </p:nvSpPr>
        <p:spPr>
          <a:xfrm>
            <a:off x="5714474" y="1178376"/>
            <a:ext cx="5767612" cy="4814920"/>
          </a:xfrm>
          <a:prstGeom prst="rect">
            <a:avLst/>
          </a:prstGeom>
        </p:spPr>
        <p:txBody>
          <a:bodyPr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rtl="0"/>
            <a:r>
              <a:rPr lang="pt-br"/>
              <a:t>Edit Master text styles</a:t>
            </a:r>
          </a:p>
          <a:p>
            <a:pPr lvl="1" rtl="0"/>
            <a:r>
              <a:rPr lang="pt-br"/>
              <a:t>Second level</a:t>
            </a:r>
          </a:p>
          <a:p>
            <a:pPr lvl="2" rtl="0"/>
            <a:r>
              <a:rPr lang="pt-br"/>
              <a:t>Third level</a:t>
            </a:r>
          </a:p>
          <a:p>
            <a:pPr lvl="3" rtl="0"/>
            <a:r>
              <a:rPr lang="pt-br"/>
              <a:t>Fourth level</a:t>
            </a:r>
          </a:p>
          <a:p>
            <a:pPr lvl="4" rtl="0"/>
            <a:r>
              <a:rPr lang="pt-br"/>
              <a:t>Fifth level</a:t>
            </a:r>
          </a:p>
        </p:txBody>
      </p:sp>
      <p:pic>
        <p:nvPicPr>
          <p:cNvPr id="9" name="Picture 8">
            <a:extLst>
              <a:ext uri="{FF2B5EF4-FFF2-40B4-BE49-F238E27FC236}">
                <a16:creationId xmlns:a16="http://schemas.microsoft.com/office/drawing/2014/main" id="{280E0825-B265-3846-8BB3-B9ECFCCA9B2D}"/>
              </a:ext>
            </a:extLst>
          </p:cNvPr>
          <p:cNvPicPr>
            <a:picLocks noChangeAspect="1"/>
          </p:cNvPicPr>
          <p:nvPr/>
        </p:nvPicPr>
        <p:blipFill>
          <a:blip r:embed="rId4"/>
          <a:stretch>
            <a:fillRect/>
          </a:stretch>
        </p:blipFill>
        <p:spPr>
          <a:xfrm>
            <a:off x="9840052" y="365126"/>
            <a:ext cx="1910948" cy="449072"/>
          </a:xfrm>
          <a:prstGeom prst="rect">
            <a:avLst/>
          </a:prstGeom>
        </p:spPr>
      </p:pic>
    </p:spTree>
    <p:custDataLst>
      <p:tags r:id="rId1"/>
    </p:custDataLst>
    <p:extLst>
      <p:ext uri="{BB962C8B-B14F-4D97-AF65-F5344CB8AC3E}">
        <p14:creationId xmlns:p14="http://schemas.microsoft.com/office/powerpoint/2010/main" val="177559690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_One Column">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C85D7E4-B6B6-1943-8262-63D8CB9E7680}"/>
              </a:ext>
            </a:extLst>
          </p:cNvPr>
          <p:cNvPicPr>
            <a:picLocks noChangeAspect="1"/>
          </p:cNvPicPr>
          <p:nvPr userDrawn="1"/>
        </p:nvPicPr>
        <p:blipFill>
          <a:blip r:embed="rId2"/>
          <a:stretch>
            <a:fillRect/>
          </a:stretch>
        </p:blipFill>
        <p:spPr>
          <a:xfrm>
            <a:off x="2471" y="895"/>
            <a:ext cx="12187065" cy="6856213"/>
          </a:xfrm>
          <a:prstGeom prst="rect">
            <a:avLst/>
          </a:prstGeom>
        </p:spPr>
      </p:pic>
      <p:sp>
        <p:nvSpPr>
          <p:cNvPr id="2" name="Title 1"/>
          <p:cNvSpPr>
            <a:spLocks noGrp="1"/>
          </p:cNvSpPr>
          <p:nvPr userDrawn="1">
            <p:ph type="title"/>
          </p:nvPr>
        </p:nvSpPr>
        <p:spPr>
          <a:xfrm>
            <a:off x="419100" y="263532"/>
            <a:ext cx="9092762" cy="779463"/>
          </a:xfrm>
        </p:spPr>
        <p:txBody>
          <a:bodyPr rtlCol="0"/>
          <a:lstStyle>
            <a:lvl1pPr>
              <a:defRPr b="0" i="0">
                <a:solidFill>
                  <a:schemeClr val="bg1"/>
                </a:solidFill>
                <a:latin typeface="Amazon Ember Light" charset="0"/>
                <a:ea typeface="Amazon Ember Light" charset="0"/>
                <a:cs typeface="Amazon Ember Light" charset="0"/>
              </a:defRPr>
            </a:lvl1pPr>
          </a:lstStyle>
          <a:p>
            <a:pPr rtl="0"/>
            <a:r>
              <a:rPr lang="pt-br"/>
              <a:t>Click to edit Master title style</a:t>
            </a:r>
          </a:p>
        </p:txBody>
      </p:sp>
      <p:sp>
        <p:nvSpPr>
          <p:cNvPr id="3" name="Content Placeholder 2"/>
          <p:cNvSpPr>
            <a:spLocks noGrp="1" noChangeAspect="1"/>
          </p:cNvSpPr>
          <p:nvPr userDrawn="1">
            <p:ph idx="1" hasCustomPrompt="1"/>
          </p:nvPr>
        </p:nvSpPr>
        <p:spPr>
          <a:xfrm>
            <a:off x="419100" y="1440305"/>
            <a:ext cx="11353535" cy="4779520"/>
          </a:xfrm>
        </p:spPr>
        <p:txBody>
          <a:bodyPr rtlCol="0"/>
          <a:lstStyle>
            <a:lvl1pPr marL="228562" indent="-319990">
              <a:buClr>
                <a:srgbClr val="FF9900"/>
              </a:buClr>
              <a:buFont typeface="Arial" panose="020B0604020202020204" pitchFamily="34" charset="0"/>
              <a:buChar char="•"/>
              <a:defRPr b="0" i="0">
                <a:solidFill>
                  <a:schemeClr val="tx1"/>
                </a:solidFill>
                <a:latin typeface="Amazon Ember Light" charset="0"/>
                <a:ea typeface="Amazon Ember Light" charset="0"/>
                <a:cs typeface="Amazon Ember Light" charset="0"/>
              </a:defRPr>
            </a:lvl1pPr>
            <a:lvl2pPr marL="685690" indent="-319990">
              <a:buClr>
                <a:srgbClr val="FF9900"/>
              </a:buClr>
              <a:buFont typeface="Arial" panose="020B0604020202020204" pitchFamily="34" charset="0"/>
              <a:buChar char="•"/>
              <a:defRPr b="0" i="0">
                <a:solidFill>
                  <a:schemeClr val="tx1"/>
                </a:solidFill>
                <a:latin typeface="Amazon Ember Light" charset="0"/>
                <a:ea typeface="Amazon Ember Light" charset="0"/>
                <a:cs typeface="Amazon Ember Light" charset="0"/>
              </a:defRPr>
            </a:lvl2pPr>
            <a:lvl3pPr marL="1142817" indent="-319990">
              <a:buClr>
                <a:srgbClr val="FF9900"/>
              </a:buClr>
              <a:buFont typeface="Arial" panose="020B0604020202020204" pitchFamily="34" charset="0"/>
              <a:buChar char="•"/>
              <a:defRPr b="0" i="0">
                <a:solidFill>
                  <a:schemeClr val="tx1"/>
                </a:solidFill>
                <a:latin typeface="Amazon Ember Light" charset="0"/>
                <a:ea typeface="Amazon Ember Light" charset="0"/>
                <a:cs typeface="Amazon Ember Light" charset="0"/>
              </a:defRPr>
            </a:lvl3pPr>
            <a:lvl4pPr marL="1599944" indent="-228562">
              <a:buFontTx/>
              <a:buBlip>
                <a:blip r:embed="rId3"/>
              </a:buBlip>
              <a:defRPr b="0" i="0">
                <a:solidFill>
                  <a:schemeClr val="tx1"/>
                </a:solidFill>
                <a:latin typeface="Amazon Ember Light" charset="0"/>
                <a:ea typeface="Amazon Ember Light" charset="0"/>
                <a:cs typeface="Amazon Ember Light" charset="0"/>
              </a:defRPr>
            </a:lvl4pPr>
            <a:lvl5pPr marL="2057072" indent="-228562">
              <a:buFontTx/>
              <a:buBlip>
                <a:blip r:embed="rId3"/>
              </a:buBlip>
              <a:defRPr b="0" i="0">
                <a:solidFill>
                  <a:schemeClr val="tx1"/>
                </a:solidFill>
                <a:latin typeface="Amazon Ember Light" charset="0"/>
                <a:ea typeface="Amazon Ember Light" charset="0"/>
                <a:cs typeface="Amazon Ember Light" charset="0"/>
              </a:defRPr>
            </a:lvl5pPr>
          </a:lstStyle>
          <a:p>
            <a:pPr lvl="0" rtl="0"/>
            <a:r>
              <a:rPr lang="pt-br"/>
              <a:t>Click to edit Master text styles</a:t>
            </a:r>
          </a:p>
          <a:p>
            <a:pPr lvl="1" rtl="0"/>
            <a:r>
              <a:rPr lang="pt-br"/>
              <a:t>Second level</a:t>
            </a:r>
          </a:p>
          <a:p>
            <a:pPr lvl="2" rtl="0"/>
            <a:r>
              <a:rPr lang="pt-br"/>
              <a:t>Third level</a:t>
            </a:r>
          </a:p>
        </p:txBody>
      </p:sp>
      <p:sp>
        <p:nvSpPr>
          <p:cNvPr id="12" name="TextBox 11"/>
          <p:cNvSpPr txBox="1"/>
          <p:nvPr userDrawn="1"/>
        </p:nvSpPr>
        <p:spPr>
          <a:xfrm>
            <a:off x="419100" y="6480313"/>
            <a:ext cx="4108174" cy="230832"/>
          </a:xfrm>
          <a:prstGeom prst="rect">
            <a:avLst/>
          </a:prstGeom>
          <a:noFill/>
        </p:spPr>
        <p:txBody>
          <a:bodyPr wrap="square" rtlCol="0">
            <a:spAutoFit/>
          </a:bodyPr>
          <a:lstStyle/>
          <a:p>
            <a:pPr rtl="0"/>
            <a:r>
              <a:rPr lang="pt-br" sz="900" b="0" i="0">
                <a:solidFill>
                  <a:schemeClr val="tx1">
                    <a:lumMod val="85000"/>
                    <a:lumOff val="15000"/>
                  </a:schemeClr>
                </a:solidFill>
                <a:latin typeface="Amazon Ember Light" charset="0"/>
                <a:ea typeface="Amazon Ember Light" charset="0"/>
                <a:cs typeface="Amazon Ember Light" charset="0"/>
              </a:rPr>
              <a:t>© 2020, Amazon Web Services, Inc. or its Affiliates. All rights reserved.</a:t>
            </a:r>
          </a:p>
        </p:txBody>
      </p:sp>
      <p:sp>
        <p:nvSpPr>
          <p:cNvPr id="11" name="Slide Number Placeholder 5">
            <a:extLst>
              <a:ext uri="{FF2B5EF4-FFF2-40B4-BE49-F238E27FC236}">
                <a16:creationId xmlns:a16="http://schemas.microsoft.com/office/drawing/2014/main" id="{621D42AA-576A-CF49-8722-A41914DE957D}"/>
              </a:ext>
            </a:extLst>
          </p:cNvPr>
          <p:cNvSpPr>
            <a:spLocks noGrp="1"/>
          </p:cNvSpPr>
          <p:nvPr>
            <p:ph type="sldNum" sz="quarter" idx="4"/>
          </p:nvPr>
        </p:nvSpPr>
        <p:spPr>
          <a:xfrm>
            <a:off x="9007365" y="6415344"/>
            <a:ext cx="2743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pPr rtl="0"/>
            <a:fld id="{DA3D2F37-7CDD-994A-90F6-DC311907F511}" type="slidenum">
              <a:rPr lang="en-US" smtClean="0"/>
              <a:pPr/>
              <a:t>‹#›</a:t>
            </a:fld>
            <a:endParaRPr lang="en-US"/>
          </a:p>
        </p:txBody>
      </p:sp>
    </p:spTree>
    <p:extLst>
      <p:ext uri="{BB962C8B-B14F-4D97-AF65-F5344CB8AC3E}">
        <p14:creationId xmlns:p14="http://schemas.microsoft.com/office/powerpoint/2010/main" val="2619863732"/>
      </p:ext>
    </p:extLst>
  </p:cSld>
  <p:clrMapOvr>
    <a:masterClrMapping/>
  </p:clrMapOvr>
  <p:extLst>
    <p:ext uri="{DCECCB84-F9BA-43D5-87BE-67443E8EF086}">
      <p15:sldGuideLst xmlns:p15="http://schemas.microsoft.com/office/powerpoint/2012/main">
        <p15:guide id="1" pos="264">
          <p15:clr>
            <a:srgbClr val="FBAE40"/>
          </p15:clr>
        </p15:guide>
        <p15:guide id="2" pos="7414">
          <p15:clr>
            <a:srgbClr val="FBAE40"/>
          </p15:clr>
        </p15:guide>
        <p15:guide id="3" orient="horz" pos="4176">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1_Two Column">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D7B7379-CAB7-4F4B-B402-A6B7640F364A}"/>
              </a:ext>
            </a:extLst>
          </p:cNvPr>
          <p:cNvPicPr>
            <a:picLocks noChangeAspect="1"/>
          </p:cNvPicPr>
          <p:nvPr userDrawn="1"/>
        </p:nvPicPr>
        <p:blipFill>
          <a:blip r:embed="rId2"/>
          <a:stretch>
            <a:fillRect/>
          </a:stretch>
        </p:blipFill>
        <p:spPr>
          <a:xfrm>
            <a:off x="4935" y="0"/>
            <a:ext cx="12187065" cy="6856213"/>
          </a:xfrm>
          <a:prstGeom prst="rect">
            <a:avLst/>
          </a:prstGeom>
        </p:spPr>
      </p:pic>
      <p:sp>
        <p:nvSpPr>
          <p:cNvPr id="2" name="Title 1"/>
          <p:cNvSpPr>
            <a:spLocks noGrp="1"/>
          </p:cNvSpPr>
          <p:nvPr userDrawn="1">
            <p:ph type="title"/>
          </p:nvPr>
        </p:nvSpPr>
        <p:spPr>
          <a:xfrm>
            <a:off x="419100" y="263532"/>
            <a:ext cx="9092762" cy="779463"/>
          </a:xfrm>
        </p:spPr>
        <p:txBody>
          <a:bodyPr rtlCol="0"/>
          <a:lstStyle>
            <a:lvl1pPr>
              <a:defRPr b="0" i="0">
                <a:solidFill>
                  <a:schemeClr val="bg1"/>
                </a:solidFill>
                <a:latin typeface="Amazon Ember Light" charset="0"/>
                <a:ea typeface="Amazon Ember Light" charset="0"/>
                <a:cs typeface="Amazon Ember Light" charset="0"/>
              </a:defRPr>
            </a:lvl1pPr>
          </a:lstStyle>
          <a:p>
            <a:pPr rtl="0"/>
            <a:r>
              <a:rPr lang="pt-br"/>
              <a:t>Click to edit Master title style</a:t>
            </a:r>
          </a:p>
        </p:txBody>
      </p:sp>
      <p:sp>
        <p:nvSpPr>
          <p:cNvPr id="3" name="Content Placeholder 2"/>
          <p:cNvSpPr>
            <a:spLocks noGrp="1" noChangeAspect="1"/>
          </p:cNvSpPr>
          <p:nvPr userDrawn="1">
            <p:ph idx="1" hasCustomPrompt="1"/>
          </p:nvPr>
        </p:nvSpPr>
        <p:spPr>
          <a:xfrm>
            <a:off x="419100" y="1440305"/>
            <a:ext cx="5403631" cy="4779520"/>
          </a:xfrm>
        </p:spPr>
        <p:txBody>
          <a:bodyPr rtlCol="0"/>
          <a:lstStyle>
            <a:lvl1pPr marL="228562" indent="-319990">
              <a:buClr>
                <a:srgbClr val="FF9900"/>
              </a:buClr>
              <a:buFont typeface="Arial" panose="020B0604020202020204" pitchFamily="34" charset="0"/>
              <a:buChar char="•"/>
              <a:defRPr b="0" i="0">
                <a:solidFill>
                  <a:schemeClr val="tx1"/>
                </a:solidFill>
                <a:latin typeface="Amazon Ember Light" charset="0"/>
                <a:ea typeface="Amazon Ember Light" charset="0"/>
                <a:cs typeface="Amazon Ember Light" charset="0"/>
              </a:defRPr>
            </a:lvl1pPr>
            <a:lvl2pPr marL="685690" indent="-319990">
              <a:buClr>
                <a:srgbClr val="FF9900"/>
              </a:buClr>
              <a:buFont typeface="Arial" panose="020B0604020202020204" pitchFamily="34" charset="0"/>
              <a:buChar char="•"/>
              <a:defRPr b="0" i="0">
                <a:solidFill>
                  <a:schemeClr val="tx1"/>
                </a:solidFill>
                <a:latin typeface="Amazon Ember Light" charset="0"/>
                <a:ea typeface="Amazon Ember Light" charset="0"/>
                <a:cs typeface="Amazon Ember Light" charset="0"/>
              </a:defRPr>
            </a:lvl2pPr>
            <a:lvl3pPr marL="1142817" indent="-319990">
              <a:buClr>
                <a:srgbClr val="FF9900"/>
              </a:buClr>
              <a:buFont typeface="Arial" panose="020B0604020202020204" pitchFamily="34" charset="0"/>
              <a:buChar char="•"/>
              <a:defRPr b="0" i="0">
                <a:solidFill>
                  <a:schemeClr val="tx1"/>
                </a:solidFill>
                <a:latin typeface="Amazon Ember Light" charset="0"/>
                <a:ea typeface="Amazon Ember Light" charset="0"/>
                <a:cs typeface="Amazon Ember Light" charset="0"/>
              </a:defRPr>
            </a:lvl3pPr>
            <a:lvl4pPr marL="1599944" indent="-228562">
              <a:buFontTx/>
              <a:buBlip>
                <a:blip r:embed="rId3"/>
              </a:buBlip>
              <a:defRPr b="0" i="0">
                <a:solidFill>
                  <a:schemeClr val="tx1"/>
                </a:solidFill>
                <a:latin typeface="Amazon Ember Light" charset="0"/>
                <a:ea typeface="Amazon Ember Light" charset="0"/>
                <a:cs typeface="Amazon Ember Light" charset="0"/>
              </a:defRPr>
            </a:lvl4pPr>
            <a:lvl5pPr marL="2057072" indent="-228562">
              <a:buFontTx/>
              <a:buBlip>
                <a:blip r:embed="rId3"/>
              </a:buBlip>
              <a:defRPr b="0" i="0">
                <a:solidFill>
                  <a:schemeClr val="tx1"/>
                </a:solidFill>
                <a:latin typeface="Amazon Ember Light" charset="0"/>
                <a:ea typeface="Amazon Ember Light" charset="0"/>
                <a:cs typeface="Amazon Ember Light" charset="0"/>
              </a:defRPr>
            </a:lvl5pPr>
          </a:lstStyle>
          <a:p>
            <a:pPr lvl="0" rtl="0"/>
            <a:r>
              <a:rPr lang="pt-br"/>
              <a:t>Click to edit Master text styles</a:t>
            </a:r>
          </a:p>
          <a:p>
            <a:pPr lvl="1" rtl="0"/>
            <a:r>
              <a:rPr lang="pt-br"/>
              <a:t>Second level</a:t>
            </a:r>
          </a:p>
          <a:p>
            <a:pPr lvl="2" rtl="0"/>
            <a:r>
              <a:rPr lang="pt-br"/>
              <a:t>Third level</a:t>
            </a:r>
          </a:p>
        </p:txBody>
      </p:sp>
      <p:sp>
        <p:nvSpPr>
          <p:cNvPr id="10" name="Content Placeholder 2"/>
          <p:cNvSpPr>
            <a:spLocks noGrp="1" noChangeAspect="1"/>
          </p:cNvSpPr>
          <p:nvPr>
            <p:ph idx="13" hasCustomPrompt="1"/>
          </p:nvPr>
        </p:nvSpPr>
        <p:spPr>
          <a:xfrm>
            <a:off x="6092801" y="1440305"/>
            <a:ext cx="5657765" cy="4779520"/>
          </a:xfrm>
        </p:spPr>
        <p:txBody>
          <a:bodyPr rtlCol="0"/>
          <a:lstStyle>
            <a:lvl1pPr marL="228562" indent="-319990">
              <a:buClr>
                <a:srgbClr val="FF9900"/>
              </a:buClr>
              <a:buFont typeface="Arial" panose="020B0604020202020204" pitchFamily="34" charset="0"/>
              <a:buChar char="•"/>
              <a:defRPr b="0" i="0">
                <a:solidFill>
                  <a:schemeClr val="tx1"/>
                </a:solidFill>
                <a:latin typeface="Amazon Ember Light" charset="0"/>
                <a:ea typeface="Amazon Ember Light" charset="0"/>
                <a:cs typeface="Amazon Ember Light" charset="0"/>
              </a:defRPr>
            </a:lvl1pPr>
            <a:lvl2pPr marL="685690" indent="-319990">
              <a:buClr>
                <a:srgbClr val="FF9900"/>
              </a:buClr>
              <a:buFont typeface="Arial" panose="020B0604020202020204" pitchFamily="34" charset="0"/>
              <a:buChar char="•"/>
              <a:defRPr b="0" i="0">
                <a:solidFill>
                  <a:schemeClr val="tx1"/>
                </a:solidFill>
                <a:latin typeface="Amazon Ember Light" charset="0"/>
                <a:ea typeface="Amazon Ember Light" charset="0"/>
                <a:cs typeface="Amazon Ember Light" charset="0"/>
              </a:defRPr>
            </a:lvl2pPr>
            <a:lvl3pPr marL="1142817" indent="-319990">
              <a:buClr>
                <a:srgbClr val="FF9900"/>
              </a:buClr>
              <a:buFont typeface="Arial" panose="020B0604020202020204" pitchFamily="34" charset="0"/>
              <a:buChar char="•"/>
              <a:defRPr b="0" i="0">
                <a:solidFill>
                  <a:schemeClr val="tx1"/>
                </a:solidFill>
                <a:latin typeface="Amazon Ember Light" charset="0"/>
                <a:ea typeface="Amazon Ember Light" charset="0"/>
                <a:cs typeface="Amazon Ember Light" charset="0"/>
              </a:defRPr>
            </a:lvl3pPr>
            <a:lvl4pPr marL="1599944" indent="-228562">
              <a:buFontTx/>
              <a:buBlip>
                <a:blip r:embed="rId3"/>
              </a:buBlip>
              <a:defRPr b="0" i="0">
                <a:solidFill>
                  <a:schemeClr val="tx1"/>
                </a:solidFill>
                <a:latin typeface="Amazon Ember Light" charset="0"/>
                <a:ea typeface="Amazon Ember Light" charset="0"/>
                <a:cs typeface="Amazon Ember Light" charset="0"/>
              </a:defRPr>
            </a:lvl4pPr>
            <a:lvl5pPr marL="2057072" indent="-228562">
              <a:buFontTx/>
              <a:buBlip>
                <a:blip r:embed="rId3"/>
              </a:buBlip>
              <a:defRPr b="0" i="0">
                <a:solidFill>
                  <a:schemeClr val="tx1"/>
                </a:solidFill>
                <a:latin typeface="Amazon Ember Light" charset="0"/>
                <a:ea typeface="Amazon Ember Light" charset="0"/>
                <a:cs typeface="Amazon Ember Light" charset="0"/>
              </a:defRPr>
            </a:lvl5pPr>
          </a:lstStyle>
          <a:p>
            <a:pPr lvl="0" rtl="0"/>
            <a:r>
              <a:rPr lang="pt-br"/>
              <a:t>Click to edit Master text styles</a:t>
            </a:r>
          </a:p>
          <a:p>
            <a:pPr lvl="1" rtl="0"/>
            <a:r>
              <a:rPr lang="pt-br"/>
              <a:t>Second level</a:t>
            </a:r>
          </a:p>
          <a:p>
            <a:pPr lvl="2" rtl="0"/>
            <a:r>
              <a:rPr lang="pt-br"/>
              <a:t>Third level</a:t>
            </a:r>
          </a:p>
        </p:txBody>
      </p:sp>
      <p:sp>
        <p:nvSpPr>
          <p:cNvPr id="12" name="TextBox 11"/>
          <p:cNvSpPr txBox="1"/>
          <p:nvPr userDrawn="1"/>
        </p:nvSpPr>
        <p:spPr>
          <a:xfrm>
            <a:off x="419100" y="6480313"/>
            <a:ext cx="4108174" cy="230832"/>
          </a:xfrm>
          <a:prstGeom prst="rect">
            <a:avLst/>
          </a:prstGeom>
          <a:noFill/>
        </p:spPr>
        <p:txBody>
          <a:bodyPr wrap="square" rtlCol="0">
            <a:spAutoFit/>
          </a:bodyPr>
          <a:lstStyle/>
          <a:p>
            <a:pPr rtl="0"/>
            <a:r>
              <a:rPr lang="pt-br" sz="900" b="0" i="0">
                <a:solidFill>
                  <a:schemeClr val="tx1">
                    <a:lumMod val="85000"/>
                    <a:lumOff val="15000"/>
                  </a:schemeClr>
                </a:solidFill>
                <a:latin typeface="Amazon Ember Light" charset="0"/>
                <a:ea typeface="Amazon Ember Light" charset="0"/>
                <a:cs typeface="Amazon Ember Light" charset="0"/>
              </a:rPr>
              <a:t>© 2020, Amazon Web Services, Inc. or its Affiliates. All rights reserved.</a:t>
            </a:r>
          </a:p>
        </p:txBody>
      </p:sp>
      <p:sp>
        <p:nvSpPr>
          <p:cNvPr id="11" name="Slide Number Placeholder 5">
            <a:extLst>
              <a:ext uri="{FF2B5EF4-FFF2-40B4-BE49-F238E27FC236}">
                <a16:creationId xmlns:a16="http://schemas.microsoft.com/office/drawing/2014/main" id="{621D42AA-576A-CF49-8722-A41914DE957D}"/>
              </a:ext>
            </a:extLst>
          </p:cNvPr>
          <p:cNvSpPr>
            <a:spLocks noGrp="1"/>
          </p:cNvSpPr>
          <p:nvPr>
            <p:ph type="sldNum" sz="quarter" idx="4"/>
          </p:nvPr>
        </p:nvSpPr>
        <p:spPr>
          <a:xfrm>
            <a:off x="9007365" y="6415344"/>
            <a:ext cx="2743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pPr rtl="0"/>
            <a:fld id="{DA3D2F37-7CDD-994A-90F6-DC311907F511}" type="slidenum">
              <a:rPr lang="en-US" smtClean="0"/>
              <a:pPr/>
              <a:t>‹#›</a:t>
            </a:fld>
            <a:endParaRPr lang="en-US"/>
          </a:p>
        </p:txBody>
      </p:sp>
    </p:spTree>
    <p:extLst>
      <p:ext uri="{BB962C8B-B14F-4D97-AF65-F5344CB8AC3E}">
        <p14:creationId xmlns:p14="http://schemas.microsoft.com/office/powerpoint/2010/main" val="25701215"/>
      </p:ext>
    </p:extLst>
  </p:cSld>
  <p:clrMapOvr>
    <a:masterClrMapping/>
  </p:clrMapOvr>
  <p:extLst>
    <p:ext uri="{DCECCB84-F9BA-43D5-87BE-67443E8EF086}">
      <p15:sldGuideLst xmlns:p15="http://schemas.microsoft.com/office/powerpoint/2012/main">
        <p15:guide id="1" pos="264">
          <p15:clr>
            <a:srgbClr val="FBAE40"/>
          </p15:clr>
        </p15:guide>
        <p15:guide id="2" pos="7414">
          <p15:clr>
            <a:srgbClr val="FBAE40"/>
          </p15:clr>
        </p15:guide>
        <p15:guide id="3" orient="horz" pos="4176">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ubsection Header">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40776E6-F3E1-DA4B-8CFE-F2F2516FB70A}"/>
              </a:ext>
            </a:extLst>
          </p:cNvPr>
          <p:cNvPicPr>
            <a:picLocks noChangeAspect="1"/>
          </p:cNvPicPr>
          <p:nvPr/>
        </p:nvPicPr>
        <p:blipFill>
          <a:blip r:embed="rId3"/>
          <a:stretch>
            <a:fillRect/>
          </a:stretch>
        </p:blipFill>
        <p:spPr>
          <a:xfrm>
            <a:off x="9840052" y="365126"/>
            <a:ext cx="1910948" cy="449072"/>
          </a:xfrm>
          <a:prstGeom prst="rect">
            <a:avLst/>
          </a:prstGeom>
        </p:spPr>
      </p:pic>
      <p:sp>
        <p:nvSpPr>
          <p:cNvPr id="10" name="Title 1">
            <a:extLst>
              <a:ext uri="{FF2B5EF4-FFF2-40B4-BE49-F238E27FC236}">
                <a16:creationId xmlns:a16="http://schemas.microsoft.com/office/drawing/2014/main" id="{D0B1C5D0-123C-C948-8FE9-A354E18700B1}"/>
              </a:ext>
            </a:extLst>
          </p:cNvPr>
          <p:cNvSpPr>
            <a:spLocks noGrp="1"/>
          </p:cNvSpPr>
          <p:nvPr>
            <p:ph type="title"/>
          </p:nvPr>
        </p:nvSpPr>
        <p:spPr>
          <a:xfrm>
            <a:off x="419100" y="3191940"/>
            <a:ext cx="11353800" cy="474119"/>
          </a:xfrm>
        </p:spPr>
        <p:txBody>
          <a:bodyPr rtlCol="0">
            <a:noAutofit/>
          </a:bodyPr>
          <a:lstStyle>
            <a:lvl1pPr>
              <a:defRPr sz="6000">
                <a:solidFill>
                  <a:schemeClr val="tx1"/>
                </a:solidFill>
              </a:defRPr>
            </a:lvl1pPr>
          </a:lstStyle>
          <a:p>
            <a:pPr rtl="0"/>
            <a:r>
              <a:rPr lang="pt-br"/>
              <a:t>Click to edit Master title style</a:t>
            </a:r>
          </a:p>
        </p:txBody>
      </p:sp>
      <p:sp>
        <p:nvSpPr>
          <p:cNvPr id="11" name="Slide Number Placeholder 5">
            <a:extLst>
              <a:ext uri="{FF2B5EF4-FFF2-40B4-BE49-F238E27FC236}">
                <a16:creationId xmlns:a16="http://schemas.microsoft.com/office/drawing/2014/main" id="{B9293C6B-D94F-304A-A8F4-8745DAD9DF47}"/>
              </a:ext>
            </a:extLst>
          </p:cNvPr>
          <p:cNvSpPr>
            <a:spLocks noGrp="1"/>
          </p:cNvSpPr>
          <p:nvPr>
            <p:ph type="sldNum" sz="quarter" idx="12"/>
          </p:nvPr>
        </p:nvSpPr>
        <p:spPr>
          <a:xfrm>
            <a:off x="9029700" y="6356350"/>
            <a:ext cx="2743200" cy="365125"/>
          </a:xfrm>
        </p:spPr>
        <p:txBody>
          <a:bodyPr rtlCol="0"/>
          <a:lstStyle/>
          <a:p>
            <a:pPr rtl="0"/>
            <a:fld id="{9FC43BFD-8FF7-A343-A8A6-E2338FCE8046}" type="slidenum">
              <a:rPr lang="en-US" smtClean="0"/>
              <a:t>‹#›</a:t>
            </a:fld>
            <a:endParaRPr lang="en-US"/>
          </a:p>
        </p:txBody>
      </p:sp>
      <p:pic>
        <p:nvPicPr>
          <p:cNvPr id="7" name="Picture 6">
            <a:extLst>
              <a:ext uri="{FF2B5EF4-FFF2-40B4-BE49-F238E27FC236}">
                <a16:creationId xmlns:a16="http://schemas.microsoft.com/office/drawing/2014/main" id="{3AA315D3-3937-1747-9C2E-0067F12A02F0}"/>
              </a:ext>
            </a:extLst>
          </p:cNvPr>
          <p:cNvPicPr>
            <a:picLocks noChangeAspect="1"/>
          </p:cNvPicPr>
          <p:nvPr/>
        </p:nvPicPr>
        <p:blipFill rotWithShape="1">
          <a:blip r:embed="rId4"/>
          <a:srcRect l="75552" t="60520" r="3438" b="3809"/>
          <a:stretch/>
        </p:blipFill>
        <p:spPr>
          <a:xfrm rot="10800000">
            <a:off x="-1" y="-2"/>
            <a:ext cx="2268187" cy="2166103"/>
          </a:xfrm>
          <a:prstGeom prst="rect">
            <a:avLst/>
          </a:prstGeom>
        </p:spPr>
      </p:pic>
      <p:sp>
        <p:nvSpPr>
          <p:cNvPr id="9" name="Footer Placeholder 4">
            <a:extLst>
              <a:ext uri="{FF2B5EF4-FFF2-40B4-BE49-F238E27FC236}">
                <a16:creationId xmlns:a16="http://schemas.microsoft.com/office/drawing/2014/main" id="{DBF8715D-4D79-7041-A43B-D5474972C918}"/>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r>
              <a:rPr lang="pt-br"/>
              <a:t>© 2020 Amazon Web Services, Inc. or its Affiliates. All rights reserved.</a:t>
            </a:r>
          </a:p>
        </p:txBody>
      </p:sp>
    </p:spTree>
    <p:custDataLst>
      <p:tags r:id="rId1"/>
    </p:custDataLst>
    <p:extLst>
      <p:ext uri="{BB962C8B-B14F-4D97-AF65-F5344CB8AC3E}">
        <p14:creationId xmlns:p14="http://schemas.microsoft.com/office/powerpoint/2010/main" val="37992567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One Column">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194B4B0-788D-CC4A-BD6F-E27A18377A01}"/>
              </a:ext>
            </a:extLst>
          </p:cNvPr>
          <p:cNvPicPr>
            <a:picLocks/>
          </p:cNvPicPr>
          <p:nvPr/>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p:spPr>
        <p:txBody>
          <a:bodyPr rtlCol="0">
            <a:noAutofit/>
          </a:bodyPr>
          <a:lstStyle>
            <a:lvl1pPr>
              <a:defRPr sz="4000">
                <a:solidFill>
                  <a:schemeClr val="bg1"/>
                </a:solidFill>
              </a:defRPr>
            </a:lvl1pPr>
          </a:lstStyle>
          <a:p>
            <a:pPr rtl="0"/>
            <a:r>
              <a:rPr lang="pt-br"/>
              <a:t>Click to edit Master title style</a:t>
            </a:r>
          </a:p>
        </p:txBody>
      </p:sp>
      <p:sp>
        <p:nvSpPr>
          <p:cNvPr id="3" name="Content Placeholder 2">
            <a:extLst>
              <a:ext uri="{FF2B5EF4-FFF2-40B4-BE49-F238E27FC236}">
                <a16:creationId xmlns:a16="http://schemas.microsoft.com/office/drawing/2014/main" id="{4FBB0127-ED7F-7C41-B530-EB0C6E8B5AE1}"/>
              </a:ext>
            </a:extLst>
          </p:cNvPr>
          <p:cNvSpPr>
            <a:spLocks noGrp="1"/>
          </p:cNvSpPr>
          <p:nvPr>
            <p:ph idx="1"/>
          </p:nvPr>
        </p:nvSpPr>
        <p:spPr>
          <a:xfrm>
            <a:off x="419100" y="1528175"/>
            <a:ext cx="11353800" cy="4648788"/>
          </a:xfrm>
        </p:spPr>
        <p:txBody>
          <a:bodyPr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rtl="0"/>
            <a:r>
              <a:rPr lang="pt-br"/>
              <a:t>Edit Master text styles</a:t>
            </a:r>
          </a:p>
          <a:p>
            <a:pPr lvl="1" rtl="0"/>
            <a:r>
              <a:rPr lang="pt-br"/>
              <a:t>Second level</a:t>
            </a:r>
          </a:p>
          <a:p>
            <a:pPr lvl="2" rtl="0"/>
            <a:r>
              <a:rPr lang="pt-br"/>
              <a:t>Third level</a:t>
            </a:r>
          </a:p>
          <a:p>
            <a:pPr lvl="3" rtl="0"/>
            <a:r>
              <a:rPr lang="pt-br"/>
              <a:t>Fourth level</a:t>
            </a:r>
          </a:p>
          <a:p>
            <a:pPr lvl="4" rtl="0"/>
            <a:r>
              <a:rPr lang="pt-br"/>
              <a:t>Fifth level</a:t>
            </a:r>
          </a:p>
        </p:txBody>
      </p:sp>
      <p:pic>
        <p:nvPicPr>
          <p:cNvPr id="7" name="Picture 6">
            <a:extLst>
              <a:ext uri="{FF2B5EF4-FFF2-40B4-BE49-F238E27FC236}">
                <a16:creationId xmlns:a16="http://schemas.microsoft.com/office/drawing/2014/main" id="{18DE245B-4FD3-2740-8BED-8269A8D5C217}"/>
              </a:ext>
            </a:extLst>
          </p:cNvPr>
          <p:cNvPicPr>
            <a:picLocks noChangeAspect="1"/>
          </p:cNvPicPr>
          <p:nvPr/>
        </p:nvPicPr>
        <p:blipFill>
          <a:blip r:embed="rId4"/>
          <a:stretch>
            <a:fillRect/>
          </a:stretch>
        </p:blipFill>
        <p:spPr>
          <a:xfrm>
            <a:off x="9840052" y="365125"/>
            <a:ext cx="1910948" cy="449073"/>
          </a:xfrm>
          <a:prstGeom prst="rect">
            <a:avLst/>
          </a:prstGeom>
        </p:spPr>
      </p:pic>
      <p:sp>
        <p:nvSpPr>
          <p:cNvPr id="8" name="Slide Number Placeholder 5">
            <a:extLst>
              <a:ext uri="{FF2B5EF4-FFF2-40B4-BE49-F238E27FC236}">
                <a16:creationId xmlns:a16="http://schemas.microsoft.com/office/drawing/2014/main" id="{0BDEF14E-4027-D643-9DE2-F177FE226270}"/>
              </a:ext>
            </a:extLst>
          </p:cNvPr>
          <p:cNvSpPr>
            <a:spLocks noGrp="1"/>
          </p:cNvSpPr>
          <p:nvPr>
            <p:ph type="sldNum" sz="quarter" idx="12"/>
          </p:nvPr>
        </p:nvSpPr>
        <p:spPr>
          <a:xfrm>
            <a:off x="9029700" y="6356350"/>
            <a:ext cx="2743200" cy="365125"/>
          </a:xfrm>
        </p:spPr>
        <p:txBody>
          <a:bodyPr rtlCol="0"/>
          <a:lstStyle/>
          <a:p>
            <a:pPr rtl="0"/>
            <a:fld id="{DA3D2F37-7CDD-994A-90F6-DC311907F511}" type="slidenum">
              <a:rPr lang="en-US" smtClean="0"/>
              <a:pPr/>
              <a:t>‹#›</a:t>
            </a:fld>
            <a:endParaRPr lang="en-US"/>
          </a:p>
        </p:txBody>
      </p:sp>
      <p:sp>
        <p:nvSpPr>
          <p:cNvPr id="10" name="Footer Placeholder 4">
            <a:extLst>
              <a:ext uri="{FF2B5EF4-FFF2-40B4-BE49-F238E27FC236}">
                <a16:creationId xmlns:a16="http://schemas.microsoft.com/office/drawing/2014/main" id="{DBF8715D-4D79-7041-A43B-D5474972C918}"/>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r>
              <a:rPr lang="pt-br"/>
              <a:t>© 2020 Amazon Web Services, Inc. or its Affiliates. All rights reserved.</a:t>
            </a:r>
          </a:p>
        </p:txBody>
      </p:sp>
    </p:spTree>
    <p:custDataLst>
      <p:tags r:id="rId1"/>
    </p:custDataLst>
    <p:extLst>
      <p:ext uri="{BB962C8B-B14F-4D97-AF65-F5344CB8AC3E}">
        <p14:creationId xmlns:p14="http://schemas.microsoft.com/office/powerpoint/2010/main" val="1315106610"/>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1350FA4A-B00E-C044-8FFB-45BB9BA4C7DB}"/>
              </a:ext>
            </a:extLst>
          </p:cNvPr>
          <p:cNvPicPr>
            <a:picLocks/>
          </p:cNvPicPr>
          <p:nvPr/>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rtlCol="0">
            <a:noAutofit/>
          </a:bodyPr>
          <a:lstStyle>
            <a:lvl1pPr>
              <a:defRPr sz="4000">
                <a:solidFill>
                  <a:schemeClr val="bg1"/>
                </a:solidFill>
              </a:defRPr>
            </a:lvl1pPr>
          </a:lstStyle>
          <a:p>
            <a:pPr rtl="0"/>
            <a:r>
              <a:rPr lang="pt-br"/>
              <a:t>Click to edit Master title style</a:t>
            </a:r>
          </a:p>
        </p:txBody>
      </p:sp>
      <p:sp>
        <p:nvSpPr>
          <p:cNvPr id="10" name="Content Placeholder 2">
            <a:extLst>
              <a:ext uri="{FF2B5EF4-FFF2-40B4-BE49-F238E27FC236}">
                <a16:creationId xmlns:a16="http://schemas.microsoft.com/office/drawing/2014/main" id="{F3BB2B80-1B59-A143-BE75-CCD366DF7CE5}"/>
              </a:ext>
            </a:extLst>
          </p:cNvPr>
          <p:cNvSpPr>
            <a:spLocks noGrp="1"/>
          </p:cNvSpPr>
          <p:nvPr>
            <p:ph idx="1"/>
          </p:nvPr>
        </p:nvSpPr>
        <p:spPr>
          <a:xfrm>
            <a:off x="419100" y="1528175"/>
            <a:ext cx="5504688" cy="4648788"/>
          </a:xfrm>
        </p:spPr>
        <p:txBody>
          <a:bodyPr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rtl="0"/>
            <a:r>
              <a:rPr lang="pt-br"/>
              <a:t>Edit Master text styles</a:t>
            </a:r>
          </a:p>
          <a:p>
            <a:pPr lvl="1" rtl="0"/>
            <a:r>
              <a:rPr lang="pt-br"/>
              <a:t>Second level</a:t>
            </a:r>
          </a:p>
          <a:p>
            <a:pPr lvl="2" rtl="0"/>
            <a:r>
              <a:rPr lang="pt-br"/>
              <a:t>Third level</a:t>
            </a:r>
          </a:p>
          <a:p>
            <a:pPr lvl="3" rtl="0"/>
            <a:r>
              <a:rPr lang="pt-br"/>
              <a:t>Fourth level</a:t>
            </a:r>
          </a:p>
          <a:p>
            <a:pPr lvl="4" rtl="0"/>
            <a:r>
              <a:rPr lang="pt-br"/>
              <a:t>Fifth level</a:t>
            </a:r>
          </a:p>
        </p:txBody>
      </p:sp>
      <p:sp>
        <p:nvSpPr>
          <p:cNvPr id="11" name="Slide Number Placeholder 5">
            <a:extLst>
              <a:ext uri="{FF2B5EF4-FFF2-40B4-BE49-F238E27FC236}">
                <a16:creationId xmlns:a16="http://schemas.microsoft.com/office/drawing/2014/main" id="{4AC7BB94-D444-F441-A88C-76F7DDCDC5EB}"/>
              </a:ext>
            </a:extLst>
          </p:cNvPr>
          <p:cNvSpPr>
            <a:spLocks noGrp="1"/>
          </p:cNvSpPr>
          <p:nvPr>
            <p:ph type="sldNum" sz="quarter" idx="12"/>
          </p:nvPr>
        </p:nvSpPr>
        <p:spPr>
          <a:xfrm>
            <a:off x="9029700" y="6356350"/>
            <a:ext cx="2743200" cy="365125"/>
          </a:xfrm>
        </p:spPr>
        <p:txBody>
          <a:bodyPr rtlCol="0"/>
          <a:lstStyle/>
          <a:p>
            <a:pPr rtl="0"/>
            <a:fld id="{DA3D2F37-7CDD-994A-90F6-DC311907F511}" type="slidenum">
              <a:rPr lang="en-US" smtClean="0"/>
              <a:pPr/>
              <a:t>‹#›</a:t>
            </a:fld>
            <a:endParaRPr lang="en-US"/>
          </a:p>
        </p:txBody>
      </p:sp>
      <p:sp>
        <p:nvSpPr>
          <p:cNvPr id="12" name="Content Placeholder 2">
            <a:extLst>
              <a:ext uri="{FF2B5EF4-FFF2-40B4-BE49-F238E27FC236}">
                <a16:creationId xmlns:a16="http://schemas.microsoft.com/office/drawing/2014/main" id="{D773890F-7993-BE4F-83AC-886113878E8D}"/>
              </a:ext>
            </a:extLst>
          </p:cNvPr>
          <p:cNvSpPr>
            <a:spLocks noGrp="1"/>
          </p:cNvSpPr>
          <p:nvPr>
            <p:ph idx="13"/>
          </p:nvPr>
        </p:nvSpPr>
        <p:spPr>
          <a:xfrm>
            <a:off x="6246312" y="1524228"/>
            <a:ext cx="5504688" cy="4648788"/>
          </a:xfrm>
        </p:spPr>
        <p:txBody>
          <a:bodyPr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rtl="0"/>
            <a:r>
              <a:rPr lang="pt-br"/>
              <a:t>Edit Master text styles</a:t>
            </a:r>
          </a:p>
          <a:p>
            <a:pPr lvl="1" rtl="0"/>
            <a:r>
              <a:rPr lang="pt-br"/>
              <a:t>Second level</a:t>
            </a:r>
          </a:p>
          <a:p>
            <a:pPr lvl="2" rtl="0"/>
            <a:r>
              <a:rPr lang="pt-br"/>
              <a:t>Third level</a:t>
            </a:r>
          </a:p>
          <a:p>
            <a:pPr lvl="3" rtl="0"/>
            <a:r>
              <a:rPr lang="pt-br"/>
              <a:t>Fourth level</a:t>
            </a:r>
          </a:p>
          <a:p>
            <a:pPr lvl="4" rtl="0"/>
            <a:r>
              <a:rPr lang="pt-br"/>
              <a:t>Fifth level</a:t>
            </a:r>
          </a:p>
        </p:txBody>
      </p:sp>
      <p:pic>
        <p:nvPicPr>
          <p:cNvPr id="14" name="Picture 13">
            <a:extLst>
              <a:ext uri="{FF2B5EF4-FFF2-40B4-BE49-F238E27FC236}">
                <a16:creationId xmlns:a16="http://schemas.microsoft.com/office/drawing/2014/main" id="{7C9A8E11-F666-3A4D-B91D-F5F7FBCB2347}"/>
              </a:ext>
            </a:extLst>
          </p:cNvPr>
          <p:cNvPicPr>
            <a:picLocks noChangeAspect="1"/>
          </p:cNvPicPr>
          <p:nvPr/>
        </p:nvPicPr>
        <p:blipFill>
          <a:blip r:embed="rId4"/>
          <a:stretch>
            <a:fillRect/>
          </a:stretch>
        </p:blipFill>
        <p:spPr>
          <a:xfrm>
            <a:off x="9840052" y="365125"/>
            <a:ext cx="1910948" cy="449073"/>
          </a:xfrm>
          <a:prstGeom prst="rect">
            <a:avLst/>
          </a:prstGeom>
        </p:spPr>
      </p:pic>
      <p:sp>
        <p:nvSpPr>
          <p:cNvPr id="13" name="Footer Placeholder 4">
            <a:extLst>
              <a:ext uri="{FF2B5EF4-FFF2-40B4-BE49-F238E27FC236}">
                <a16:creationId xmlns:a16="http://schemas.microsoft.com/office/drawing/2014/main" id="{69573A30-3961-C94C-A15D-1FC70640BAA5}"/>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r>
              <a:rPr lang="pt-br"/>
              <a:t>© 2020 Amazon Web Services, Inc. or its Affiliates. All rights reserved.</a:t>
            </a:r>
          </a:p>
        </p:txBody>
      </p:sp>
    </p:spTree>
    <p:custDataLst>
      <p:tags r:id="rId1"/>
    </p:custDataLst>
    <p:extLst>
      <p:ext uri="{BB962C8B-B14F-4D97-AF65-F5344CB8AC3E}">
        <p14:creationId xmlns:p14="http://schemas.microsoft.com/office/powerpoint/2010/main" val="1815050177"/>
      </p:ext>
    </p:extLst>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hree Column">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DA4BB6E3-A058-A34B-A1A1-FE195D499725}"/>
              </a:ext>
            </a:extLst>
          </p:cNvPr>
          <p:cNvPicPr>
            <a:picLocks/>
          </p:cNvPicPr>
          <p:nvPr/>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1" y="365125"/>
            <a:ext cx="9037416" cy="474119"/>
          </a:xfrm>
        </p:spPr>
        <p:txBody>
          <a:bodyPr rtlCol="0">
            <a:noAutofit/>
          </a:bodyPr>
          <a:lstStyle>
            <a:lvl1pPr>
              <a:defRPr sz="4000">
                <a:solidFill>
                  <a:schemeClr val="bg1"/>
                </a:solidFill>
              </a:defRPr>
            </a:lvl1pPr>
          </a:lstStyle>
          <a:p>
            <a:pPr rtl="0"/>
            <a:r>
              <a:rPr lang="pt-br"/>
              <a:t>Click to edit Master title style</a:t>
            </a:r>
          </a:p>
        </p:txBody>
      </p:sp>
      <p:sp>
        <p:nvSpPr>
          <p:cNvPr id="10" name="Content Placeholder 2">
            <a:extLst>
              <a:ext uri="{FF2B5EF4-FFF2-40B4-BE49-F238E27FC236}">
                <a16:creationId xmlns:a16="http://schemas.microsoft.com/office/drawing/2014/main" id="{F3BB2B80-1B59-A143-BE75-CCD366DF7CE5}"/>
              </a:ext>
            </a:extLst>
          </p:cNvPr>
          <p:cNvSpPr>
            <a:spLocks noGrp="1"/>
          </p:cNvSpPr>
          <p:nvPr>
            <p:ph idx="1"/>
          </p:nvPr>
        </p:nvSpPr>
        <p:spPr>
          <a:xfrm>
            <a:off x="419100" y="1528175"/>
            <a:ext cx="3593592" cy="4645152"/>
          </a:xfrm>
        </p:spPr>
        <p:txBody>
          <a:bodyPr rtlCol="0">
            <a:noAutofit/>
          </a:bodyPr>
          <a:lstStyle/>
          <a:p>
            <a:pPr lvl="0" rtl="0"/>
            <a:r>
              <a:rPr lang="pt-br"/>
              <a:t>Edit Master text styles</a:t>
            </a:r>
          </a:p>
          <a:p>
            <a:pPr lvl="1" rtl="0"/>
            <a:r>
              <a:rPr lang="pt-br"/>
              <a:t>Second level</a:t>
            </a:r>
          </a:p>
          <a:p>
            <a:pPr lvl="2" rtl="0"/>
            <a:r>
              <a:rPr lang="pt-br"/>
              <a:t>Third level</a:t>
            </a:r>
          </a:p>
          <a:p>
            <a:pPr lvl="3" rtl="0"/>
            <a:r>
              <a:rPr lang="pt-br"/>
              <a:t>Fourth level</a:t>
            </a:r>
          </a:p>
          <a:p>
            <a:pPr lvl="4" rtl="0"/>
            <a:r>
              <a:rPr lang="pt-br"/>
              <a:t>Fifth level</a:t>
            </a:r>
          </a:p>
        </p:txBody>
      </p:sp>
      <p:sp>
        <p:nvSpPr>
          <p:cNvPr id="11" name="Slide Number Placeholder 5">
            <a:extLst>
              <a:ext uri="{FF2B5EF4-FFF2-40B4-BE49-F238E27FC236}">
                <a16:creationId xmlns:a16="http://schemas.microsoft.com/office/drawing/2014/main" id="{4AC7BB94-D444-F441-A88C-76F7DDCDC5EB}"/>
              </a:ext>
            </a:extLst>
          </p:cNvPr>
          <p:cNvSpPr>
            <a:spLocks noGrp="1"/>
          </p:cNvSpPr>
          <p:nvPr>
            <p:ph type="sldNum" sz="quarter" idx="12"/>
          </p:nvPr>
        </p:nvSpPr>
        <p:spPr>
          <a:xfrm>
            <a:off x="9029700" y="6356350"/>
            <a:ext cx="2743200" cy="365125"/>
          </a:xfrm>
        </p:spPr>
        <p:txBody>
          <a:bodyPr rtlCol="0"/>
          <a:lstStyle/>
          <a:p>
            <a:pPr rtl="0"/>
            <a:fld id="{9FC43BFD-8FF7-A343-A8A6-E2338FCE8046}" type="slidenum">
              <a:rPr lang="en-US" smtClean="0"/>
              <a:t>‹#›</a:t>
            </a:fld>
            <a:endParaRPr lang="en-US"/>
          </a:p>
        </p:txBody>
      </p:sp>
      <p:sp>
        <p:nvSpPr>
          <p:cNvPr id="15" name="Content Placeholder 2">
            <a:extLst>
              <a:ext uri="{FF2B5EF4-FFF2-40B4-BE49-F238E27FC236}">
                <a16:creationId xmlns:a16="http://schemas.microsoft.com/office/drawing/2014/main" id="{0C6EC767-E7A4-C245-BAA4-960E5F2420E0}"/>
              </a:ext>
            </a:extLst>
          </p:cNvPr>
          <p:cNvSpPr>
            <a:spLocks noGrp="1"/>
          </p:cNvSpPr>
          <p:nvPr>
            <p:ph idx="13"/>
          </p:nvPr>
        </p:nvSpPr>
        <p:spPr>
          <a:xfrm>
            <a:off x="8173686" y="1528175"/>
            <a:ext cx="3593592" cy="4645152"/>
          </a:xfrm>
        </p:spPr>
        <p:txBody>
          <a:bodyPr rtlCol="0">
            <a:noAutofit/>
          </a:bodyPr>
          <a:lstStyle/>
          <a:p>
            <a:pPr lvl="0" rtl="0"/>
            <a:r>
              <a:rPr lang="pt-br"/>
              <a:t>Edit Master text styles</a:t>
            </a:r>
          </a:p>
          <a:p>
            <a:pPr lvl="1" rtl="0"/>
            <a:r>
              <a:rPr lang="pt-br"/>
              <a:t>Second level</a:t>
            </a:r>
          </a:p>
          <a:p>
            <a:pPr lvl="2" rtl="0"/>
            <a:r>
              <a:rPr lang="pt-br"/>
              <a:t>Third level</a:t>
            </a:r>
          </a:p>
          <a:p>
            <a:pPr lvl="3" rtl="0"/>
            <a:r>
              <a:rPr lang="pt-br"/>
              <a:t>Fourth level</a:t>
            </a:r>
          </a:p>
          <a:p>
            <a:pPr lvl="4" rtl="0"/>
            <a:r>
              <a:rPr lang="pt-br"/>
              <a:t>Fifth level</a:t>
            </a:r>
          </a:p>
        </p:txBody>
      </p:sp>
      <p:sp>
        <p:nvSpPr>
          <p:cNvPr id="16" name="Content Placeholder 2">
            <a:extLst>
              <a:ext uri="{FF2B5EF4-FFF2-40B4-BE49-F238E27FC236}">
                <a16:creationId xmlns:a16="http://schemas.microsoft.com/office/drawing/2014/main" id="{F3CCBCC6-BD7A-204B-A666-6793093190FD}"/>
              </a:ext>
            </a:extLst>
          </p:cNvPr>
          <p:cNvSpPr>
            <a:spLocks noGrp="1"/>
          </p:cNvSpPr>
          <p:nvPr>
            <p:ph idx="14"/>
          </p:nvPr>
        </p:nvSpPr>
        <p:spPr>
          <a:xfrm>
            <a:off x="4314209" y="1528175"/>
            <a:ext cx="3593592" cy="4645152"/>
          </a:xfrm>
        </p:spPr>
        <p:txBody>
          <a:bodyPr rtlCol="0">
            <a:noAutofit/>
          </a:bodyPr>
          <a:lstStyle/>
          <a:p>
            <a:pPr lvl="0" rtl="0"/>
            <a:r>
              <a:rPr lang="pt-br"/>
              <a:t>Edit Master text styles</a:t>
            </a:r>
          </a:p>
          <a:p>
            <a:pPr lvl="1" rtl="0"/>
            <a:r>
              <a:rPr lang="pt-br"/>
              <a:t>Second level</a:t>
            </a:r>
          </a:p>
          <a:p>
            <a:pPr lvl="2" rtl="0"/>
            <a:r>
              <a:rPr lang="pt-br"/>
              <a:t>Third level</a:t>
            </a:r>
          </a:p>
          <a:p>
            <a:pPr lvl="3" rtl="0"/>
            <a:r>
              <a:rPr lang="pt-br"/>
              <a:t>Fourth level</a:t>
            </a:r>
          </a:p>
          <a:p>
            <a:pPr lvl="4" rtl="0"/>
            <a:r>
              <a:rPr lang="pt-br"/>
              <a:t>Fifth level</a:t>
            </a:r>
          </a:p>
        </p:txBody>
      </p:sp>
      <p:pic>
        <p:nvPicPr>
          <p:cNvPr id="13" name="Picture 12">
            <a:extLst>
              <a:ext uri="{FF2B5EF4-FFF2-40B4-BE49-F238E27FC236}">
                <a16:creationId xmlns:a16="http://schemas.microsoft.com/office/drawing/2014/main" id="{0009A193-F607-5049-8590-C5238BED3999}"/>
              </a:ext>
            </a:extLst>
          </p:cNvPr>
          <p:cNvPicPr>
            <a:picLocks noChangeAspect="1"/>
          </p:cNvPicPr>
          <p:nvPr/>
        </p:nvPicPr>
        <p:blipFill>
          <a:blip r:embed="rId4"/>
          <a:stretch>
            <a:fillRect/>
          </a:stretch>
        </p:blipFill>
        <p:spPr>
          <a:xfrm>
            <a:off x="9840052" y="365125"/>
            <a:ext cx="1910948" cy="449073"/>
          </a:xfrm>
          <a:prstGeom prst="rect">
            <a:avLst/>
          </a:prstGeom>
        </p:spPr>
      </p:pic>
      <p:sp>
        <p:nvSpPr>
          <p:cNvPr id="12" name="Footer Placeholder 4">
            <a:extLst>
              <a:ext uri="{FF2B5EF4-FFF2-40B4-BE49-F238E27FC236}">
                <a16:creationId xmlns:a16="http://schemas.microsoft.com/office/drawing/2014/main" id="{EAED9FF8-3030-4E4D-ADC0-FA2315FD54F2}"/>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r>
              <a:rPr lang="pt-br"/>
              <a:t>© 2020 Amazon Web Services, Inc. or its Affiliates. All rights reserved.</a:t>
            </a:r>
          </a:p>
        </p:txBody>
      </p:sp>
    </p:spTree>
    <p:custDataLst>
      <p:tags r:id="rId1"/>
    </p:custDataLst>
    <p:extLst>
      <p:ext uri="{BB962C8B-B14F-4D97-AF65-F5344CB8AC3E}">
        <p14:creationId xmlns:p14="http://schemas.microsoft.com/office/powerpoint/2010/main" val="4230427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B7529A25-CD85-DB42-9175-A545162F47DB}"/>
              </a:ext>
            </a:extLst>
          </p:cNvPr>
          <p:cNvPicPr>
            <a:picLocks/>
          </p:cNvPicPr>
          <p:nvPr/>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rtlCol="0">
            <a:noAutofit/>
          </a:bodyPr>
          <a:lstStyle>
            <a:lvl1pPr>
              <a:defRPr sz="4000">
                <a:solidFill>
                  <a:schemeClr val="bg1"/>
                </a:solidFill>
              </a:defRPr>
            </a:lvl1pPr>
          </a:lstStyle>
          <a:p>
            <a:pPr rtl="0"/>
            <a:r>
              <a:rPr lang="pt-br"/>
              <a:t>Click to edit Master title style</a:t>
            </a:r>
          </a:p>
        </p:txBody>
      </p:sp>
      <p:sp>
        <p:nvSpPr>
          <p:cNvPr id="11" name="Slide Number Placeholder 5">
            <a:extLst>
              <a:ext uri="{FF2B5EF4-FFF2-40B4-BE49-F238E27FC236}">
                <a16:creationId xmlns:a16="http://schemas.microsoft.com/office/drawing/2014/main" id="{4AC7BB94-D444-F441-A88C-76F7DDCDC5EB}"/>
              </a:ext>
            </a:extLst>
          </p:cNvPr>
          <p:cNvSpPr>
            <a:spLocks noGrp="1"/>
          </p:cNvSpPr>
          <p:nvPr>
            <p:ph type="sldNum" sz="quarter" idx="12"/>
          </p:nvPr>
        </p:nvSpPr>
        <p:spPr>
          <a:xfrm>
            <a:off x="9029700" y="6356350"/>
            <a:ext cx="2743200" cy="365125"/>
          </a:xfrm>
        </p:spPr>
        <p:txBody>
          <a:bodyPr rtlCol="0">
            <a:noAutofit/>
          </a:bodyPr>
          <a:lstStyle/>
          <a:p>
            <a:pPr rtl="0"/>
            <a:fld id="{9FC43BFD-8FF7-A343-A8A6-E2338FCE8046}" type="slidenum">
              <a:rPr lang="en-US" smtClean="0"/>
              <a:t>‹#›</a:t>
            </a:fld>
            <a:endParaRPr lang="en-US"/>
          </a:p>
        </p:txBody>
      </p:sp>
      <p:sp>
        <p:nvSpPr>
          <p:cNvPr id="13" name="Content Placeholder 2">
            <a:extLst>
              <a:ext uri="{FF2B5EF4-FFF2-40B4-BE49-F238E27FC236}">
                <a16:creationId xmlns:a16="http://schemas.microsoft.com/office/drawing/2014/main" id="{1EBC76E4-C45C-574F-A82B-828C66343888}"/>
              </a:ext>
            </a:extLst>
          </p:cNvPr>
          <p:cNvSpPr>
            <a:spLocks noGrp="1"/>
          </p:cNvSpPr>
          <p:nvPr>
            <p:ph idx="14"/>
          </p:nvPr>
        </p:nvSpPr>
        <p:spPr>
          <a:xfrm>
            <a:off x="419100" y="2041932"/>
            <a:ext cx="5504688" cy="4131084"/>
          </a:xfrm>
        </p:spPr>
        <p:txBody>
          <a:bodyPr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rtl="0"/>
            <a:r>
              <a:rPr lang="pt-br"/>
              <a:t>Edit Master text styles</a:t>
            </a:r>
          </a:p>
          <a:p>
            <a:pPr lvl="1" rtl="0"/>
            <a:r>
              <a:rPr lang="pt-br"/>
              <a:t>Second level</a:t>
            </a:r>
          </a:p>
          <a:p>
            <a:pPr lvl="2" rtl="0"/>
            <a:r>
              <a:rPr lang="pt-br"/>
              <a:t>Third level</a:t>
            </a:r>
          </a:p>
          <a:p>
            <a:pPr lvl="3" rtl="0"/>
            <a:r>
              <a:rPr lang="pt-br"/>
              <a:t>Fourth level</a:t>
            </a:r>
          </a:p>
          <a:p>
            <a:pPr lvl="4" rtl="0"/>
            <a:r>
              <a:rPr lang="pt-br"/>
              <a:t>Fifth level</a:t>
            </a:r>
          </a:p>
        </p:txBody>
      </p:sp>
      <p:sp>
        <p:nvSpPr>
          <p:cNvPr id="3" name="Text Placeholder 2">
            <a:extLst>
              <a:ext uri="{FF2B5EF4-FFF2-40B4-BE49-F238E27FC236}">
                <a16:creationId xmlns:a16="http://schemas.microsoft.com/office/drawing/2014/main" id="{696A4FD3-97EE-8149-9A33-E0E6B1B0C06E}"/>
              </a:ext>
            </a:extLst>
          </p:cNvPr>
          <p:cNvSpPr>
            <a:spLocks noGrp="1"/>
          </p:cNvSpPr>
          <p:nvPr>
            <p:ph type="body" sz="quarter" idx="15"/>
          </p:nvPr>
        </p:nvSpPr>
        <p:spPr>
          <a:xfrm>
            <a:off x="419101" y="1524000"/>
            <a:ext cx="5504688" cy="517932"/>
          </a:xfrm>
        </p:spPr>
        <p:txBody>
          <a:bodyPr rtlCol="0">
            <a:noAutofit/>
          </a:bodyPr>
          <a:lstStyle>
            <a:lvl1pPr marL="0" indent="0">
              <a:buNone/>
              <a:defRPr sz="3200" b="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lvl="0" rtl="0"/>
            <a:r>
              <a:rPr lang="pt-br"/>
              <a:t>Edit Master text styles</a:t>
            </a:r>
          </a:p>
        </p:txBody>
      </p:sp>
      <p:sp>
        <p:nvSpPr>
          <p:cNvPr id="14" name="Content Placeholder 2">
            <a:extLst>
              <a:ext uri="{FF2B5EF4-FFF2-40B4-BE49-F238E27FC236}">
                <a16:creationId xmlns:a16="http://schemas.microsoft.com/office/drawing/2014/main" id="{E73D202D-7B57-2643-80ED-BF68CDD1CDB3}"/>
              </a:ext>
            </a:extLst>
          </p:cNvPr>
          <p:cNvSpPr>
            <a:spLocks noGrp="1"/>
          </p:cNvSpPr>
          <p:nvPr>
            <p:ph idx="16"/>
          </p:nvPr>
        </p:nvSpPr>
        <p:spPr>
          <a:xfrm>
            <a:off x="6249885" y="2041932"/>
            <a:ext cx="5504688" cy="4131084"/>
          </a:xfrm>
        </p:spPr>
        <p:txBody>
          <a:bodyPr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rtl="0"/>
            <a:r>
              <a:rPr lang="pt-br"/>
              <a:t>Edit Master text styles</a:t>
            </a:r>
          </a:p>
          <a:p>
            <a:pPr lvl="1" rtl="0"/>
            <a:r>
              <a:rPr lang="pt-br"/>
              <a:t>Second level</a:t>
            </a:r>
          </a:p>
          <a:p>
            <a:pPr lvl="2" rtl="0"/>
            <a:r>
              <a:rPr lang="pt-br"/>
              <a:t>Third level</a:t>
            </a:r>
          </a:p>
          <a:p>
            <a:pPr lvl="3" rtl="0"/>
            <a:r>
              <a:rPr lang="pt-br"/>
              <a:t>Fourth level</a:t>
            </a:r>
          </a:p>
          <a:p>
            <a:pPr lvl="4" rtl="0"/>
            <a:r>
              <a:rPr lang="pt-br"/>
              <a:t>Fifth level</a:t>
            </a:r>
          </a:p>
        </p:txBody>
      </p:sp>
      <p:sp>
        <p:nvSpPr>
          <p:cNvPr id="15" name="Text Placeholder 2">
            <a:extLst>
              <a:ext uri="{FF2B5EF4-FFF2-40B4-BE49-F238E27FC236}">
                <a16:creationId xmlns:a16="http://schemas.microsoft.com/office/drawing/2014/main" id="{DDC3C2DA-3EB0-FE4D-8393-500CDB18693C}"/>
              </a:ext>
            </a:extLst>
          </p:cNvPr>
          <p:cNvSpPr>
            <a:spLocks noGrp="1"/>
          </p:cNvSpPr>
          <p:nvPr>
            <p:ph type="body" sz="quarter" idx="17"/>
          </p:nvPr>
        </p:nvSpPr>
        <p:spPr>
          <a:xfrm>
            <a:off x="6249886" y="1524000"/>
            <a:ext cx="5504688" cy="517932"/>
          </a:xfrm>
        </p:spPr>
        <p:txBody>
          <a:bodyPr rtlCol="0">
            <a:noAutofit/>
          </a:bodyPr>
          <a:lstStyle>
            <a:lvl1pPr marL="0" indent="0">
              <a:buNone/>
              <a:defRPr sz="3200" b="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lvl="0" rtl="0"/>
            <a:r>
              <a:rPr lang="pt-br"/>
              <a:t>Edit Master text styles</a:t>
            </a:r>
          </a:p>
        </p:txBody>
      </p:sp>
      <p:pic>
        <p:nvPicPr>
          <p:cNvPr id="12" name="Picture 11">
            <a:extLst>
              <a:ext uri="{FF2B5EF4-FFF2-40B4-BE49-F238E27FC236}">
                <a16:creationId xmlns:a16="http://schemas.microsoft.com/office/drawing/2014/main" id="{4C010055-05DB-D943-85E9-EC2AE16084DD}"/>
              </a:ext>
            </a:extLst>
          </p:cNvPr>
          <p:cNvPicPr>
            <a:picLocks noChangeAspect="1"/>
          </p:cNvPicPr>
          <p:nvPr/>
        </p:nvPicPr>
        <p:blipFill>
          <a:blip r:embed="rId4"/>
          <a:stretch>
            <a:fillRect/>
          </a:stretch>
        </p:blipFill>
        <p:spPr>
          <a:xfrm>
            <a:off x="9840052" y="365125"/>
            <a:ext cx="1910948" cy="449073"/>
          </a:xfrm>
          <a:prstGeom prst="rect">
            <a:avLst/>
          </a:prstGeom>
        </p:spPr>
      </p:pic>
      <p:sp>
        <p:nvSpPr>
          <p:cNvPr id="10" name="Footer Placeholder 4">
            <a:extLst>
              <a:ext uri="{FF2B5EF4-FFF2-40B4-BE49-F238E27FC236}">
                <a16:creationId xmlns:a16="http://schemas.microsoft.com/office/drawing/2014/main" id="{6552EEA6-13B7-F947-9C14-50FE89679658}"/>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r>
              <a:rPr lang="pt-br"/>
              <a:t>© 2020 Amazon Web Services, Inc. or its Affiliates. All rights reserved.</a:t>
            </a:r>
          </a:p>
        </p:txBody>
      </p:sp>
    </p:spTree>
    <p:custDataLst>
      <p:tags r:id="rId1"/>
    </p:custDataLst>
    <p:extLst>
      <p:ext uri="{BB962C8B-B14F-4D97-AF65-F5344CB8AC3E}">
        <p14:creationId xmlns:p14="http://schemas.microsoft.com/office/powerpoint/2010/main" val="29113799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Comparison Three">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DA4BB6E3-A058-A34B-A1A1-FE195D499725}"/>
              </a:ext>
            </a:extLst>
          </p:cNvPr>
          <p:cNvPicPr>
            <a:picLocks/>
          </p:cNvPicPr>
          <p:nvPr/>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1" y="365125"/>
            <a:ext cx="9037416" cy="474119"/>
          </a:xfrm>
        </p:spPr>
        <p:txBody>
          <a:bodyPr rtlCol="0">
            <a:noAutofit/>
          </a:bodyPr>
          <a:lstStyle>
            <a:lvl1pPr>
              <a:defRPr sz="4000">
                <a:solidFill>
                  <a:schemeClr val="bg1"/>
                </a:solidFill>
              </a:defRPr>
            </a:lvl1pPr>
          </a:lstStyle>
          <a:p>
            <a:pPr rtl="0"/>
            <a:r>
              <a:rPr lang="pt-br"/>
              <a:t>Click to edit Master title style</a:t>
            </a:r>
          </a:p>
        </p:txBody>
      </p:sp>
      <p:sp>
        <p:nvSpPr>
          <p:cNvPr id="10" name="Content Placeholder 2">
            <a:extLst>
              <a:ext uri="{FF2B5EF4-FFF2-40B4-BE49-F238E27FC236}">
                <a16:creationId xmlns:a16="http://schemas.microsoft.com/office/drawing/2014/main" id="{F3BB2B80-1B59-A143-BE75-CCD366DF7CE5}"/>
              </a:ext>
            </a:extLst>
          </p:cNvPr>
          <p:cNvSpPr>
            <a:spLocks noGrp="1"/>
          </p:cNvSpPr>
          <p:nvPr>
            <p:ph idx="1"/>
          </p:nvPr>
        </p:nvSpPr>
        <p:spPr>
          <a:xfrm>
            <a:off x="419100" y="2041931"/>
            <a:ext cx="3593592" cy="4131395"/>
          </a:xfrm>
        </p:spPr>
        <p:txBody>
          <a:bodyPr rtlCol="0">
            <a:noAutofit/>
          </a:bodyPr>
          <a:lstStyle/>
          <a:p>
            <a:pPr lvl="0" rtl="0"/>
            <a:r>
              <a:rPr lang="pt-br"/>
              <a:t>Edit Master text styles</a:t>
            </a:r>
          </a:p>
          <a:p>
            <a:pPr lvl="1" rtl="0"/>
            <a:r>
              <a:rPr lang="pt-br"/>
              <a:t>Second level</a:t>
            </a:r>
          </a:p>
          <a:p>
            <a:pPr lvl="2" rtl="0"/>
            <a:r>
              <a:rPr lang="pt-br"/>
              <a:t>Third level</a:t>
            </a:r>
          </a:p>
          <a:p>
            <a:pPr lvl="3" rtl="0"/>
            <a:r>
              <a:rPr lang="pt-br"/>
              <a:t>Fourth level</a:t>
            </a:r>
          </a:p>
          <a:p>
            <a:pPr lvl="4" rtl="0"/>
            <a:r>
              <a:rPr lang="pt-br"/>
              <a:t>Fifth level</a:t>
            </a:r>
          </a:p>
        </p:txBody>
      </p:sp>
      <p:sp>
        <p:nvSpPr>
          <p:cNvPr id="11" name="Slide Number Placeholder 5">
            <a:extLst>
              <a:ext uri="{FF2B5EF4-FFF2-40B4-BE49-F238E27FC236}">
                <a16:creationId xmlns:a16="http://schemas.microsoft.com/office/drawing/2014/main" id="{4AC7BB94-D444-F441-A88C-76F7DDCDC5EB}"/>
              </a:ext>
            </a:extLst>
          </p:cNvPr>
          <p:cNvSpPr>
            <a:spLocks noGrp="1"/>
          </p:cNvSpPr>
          <p:nvPr>
            <p:ph type="sldNum" sz="quarter" idx="12"/>
          </p:nvPr>
        </p:nvSpPr>
        <p:spPr>
          <a:xfrm>
            <a:off x="9029700" y="6356350"/>
            <a:ext cx="2743200" cy="365125"/>
          </a:xfrm>
        </p:spPr>
        <p:txBody>
          <a:bodyPr rtlCol="0"/>
          <a:lstStyle/>
          <a:p>
            <a:pPr rtl="0"/>
            <a:fld id="{9FC43BFD-8FF7-A343-A8A6-E2338FCE8046}" type="slidenum">
              <a:rPr lang="en-US" smtClean="0"/>
              <a:t>‹#›</a:t>
            </a:fld>
            <a:endParaRPr lang="en-US"/>
          </a:p>
        </p:txBody>
      </p:sp>
      <p:sp>
        <p:nvSpPr>
          <p:cNvPr id="15" name="Content Placeholder 2">
            <a:extLst>
              <a:ext uri="{FF2B5EF4-FFF2-40B4-BE49-F238E27FC236}">
                <a16:creationId xmlns:a16="http://schemas.microsoft.com/office/drawing/2014/main" id="{0C6EC767-E7A4-C245-BAA4-960E5F2420E0}"/>
              </a:ext>
            </a:extLst>
          </p:cNvPr>
          <p:cNvSpPr>
            <a:spLocks noGrp="1"/>
          </p:cNvSpPr>
          <p:nvPr>
            <p:ph idx="13"/>
          </p:nvPr>
        </p:nvSpPr>
        <p:spPr>
          <a:xfrm>
            <a:off x="8173686" y="2041932"/>
            <a:ext cx="3593592" cy="4131394"/>
          </a:xfrm>
        </p:spPr>
        <p:txBody>
          <a:bodyPr rtlCol="0">
            <a:noAutofit/>
          </a:bodyPr>
          <a:lstStyle/>
          <a:p>
            <a:pPr lvl="0" rtl="0"/>
            <a:r>
              <a:rPr lang="pt-br"/>
              <a:t>Edit Master text styles</a:t>
            </a:r>
          </a:p>
          <a:p>
            <a:pPr lvl="1" rtl="0"/>
            <a:r>
              <a:rPr lang="pt-br"/>
              <a:t>Second level</a:t>
            </a:r>
          </a:p>
          <a:p>
            <a:pPr lvl="2" rtl="0"/>
            <a:r>
              <a:rPr lang="pt-br"/>
              <a:t>Third level</a:t>
            </a:r>
          </a:p>
          <a:p>
            <a:pPr lvl="3" rtl="0"/>
            <a:r>
              <a:rPr lang="pt-br"/>
              <a:t>Fourth level</a:t>
            </a:r>
          </a:p>
          <a:p>
            <a:pPr lvl="4" rtl="0"/>
            <a:r>
              <a:rPr lang="pt-br"/>
              <a:t>Fifth level</a:t>
            </a:r>
          </a:p>
        </p:txBody>
      </p:sp>
      <p:sp>
        <p:nvSpPr>
          <p:cNvPr id="16" name="Content Placeholder 2">
            <a:extLst>
              <a:ext uri="{FF2B5EF4-FFF2-40B4-BE49-F238E27FC236}">
                <a16:creationId xmlns:a16="http://schemas.microsoft.com/office/drawing/2014/main" id="{F3CCBCC6-BD7A-204B-A666-6793093190FD}"/>
              </a:ext>
            </a:extLst>
          </p:cNvPr>
          <p:cNvSpPr>
            <a:spLocks noGrp="1"/>
          </p:cNvSpPr>
          <p:nvPr>
            <p:ph idx="14"/>
          </p:nvPr>
        </p:nvSpPr>
        <p:spPr>
          <a:xfrm>
            <a:off x="4314209" y="2041931"/>
            <a:ext cx="3593592" cy="4131395"/>
          </a:xfrm>
        </p:spPr>
        <p:txBody>
          <a:bodyPr rtlCol="0">
            <a:noAutofit/>
          </a:bodyPr>
          <a:lstStyle/>
          <a:p>
            <a:pPr lvl="0" rtl="0"/>
            <a:r>
              <a:rPr lang="pt-br"/>
              <a:t>Edit Master text styles</a:t>
            </a:r>
          </a:p>
          <a:p>
            <a:pPr lvl="1" rtl="0"/>
            <a:r>
              <a:rPr lang="pt-br"/>
              <a:t>Second level</a:t>
            </a:r>
          </a:p>
          <a:p>
            <a:pPr lvl="2" rtl="0"/>
            <a:r>
              <a:rPr lang="pt-br"/>
              <a:t>Third level</a:t>
            </a:r>
          </a:p>
          <a:p>
            <a:pPr lvl="3" rtl="0"/>
            <a:r>
              <a:rPr lang="pt-br"/>
              <a:t>Fourth level</a:t>
            </a:r>
          </a:p>
          <a:p>
            <a:pPr lvl="4" rtl="0"/>
            <a:r>
              <a:rPr lang="pt-br"/>
              <a:t>Fifth level</a:t>
            </a:r>
          </a:p>
        </p:txBody>
      </p:sp>
      <p:pic>
        <p:nvPicPr>
          <p:cNvPr id="13" name="Picture 12">
            <a:extLst>
              <a:ext uri="{FF2B5EF4-FFF2-40B4-BE49-F238E27FC236}">
                <a16:creationId xmlns:a16="http://schemas.microsoft.com/office/drawing/2014/main" id="{0009A193-F607-5049-8590-C5238BED3999}"/>
              </a:ext>
            </a:extLst>
          </p:cNvPr>
          <p:cNvPicPr>
            <a:picLocks noChangeAspect="1"/>
          </p:cNvPicPr>
          <p:nvPr/>
        </p:nvPicPr>
        <p:blipFill>
          <a:blip r:embed="rId4"/>
          <a:stretch>
            <a:fillRect/>
          </a:stretch>
        </p:blipFill>
        <p:spPr>
          <a:xfrm>
            <a:off x="9840052" y="365125"/>
            <a:ext cx="1910948" cy="449073"/>
          </a:xfrm>
          <a:prstGeom prst="rect">
            <a:avLst/>
          </a:prstGeom>
        </p:spPr>
      </p:pic>
      <p:sp>
        <p:nvSpPr>
          <p:cNvPr id="12" name="Footer Placeholder 4">
            <a:extLst>
              <a:ext uri="{FF2B5EF4-FFF2-40B4-BE49-F238E27FC236}">
                <a16:creationId xmlns:a16="http://schemas.microsoft.com/office/drawing/2014/main" id="{EAED9FF8-3030-4E4D-ADC0-FA2315FD54F2}"/>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r>
              <a:rPr lang="pt-br"/>
              <a:t>© 2020 Amazon Web Services, Inc. or its Affiliates. All rights reserved.</a:t>
            </a:r>
          </a:p>
        </p:txBody>
      </p:sp>
      <p:sp>
        <p:nvSpPr>
          <p:cNvPr id="14" name="Text Placeholder 2">
            <a:extLst>
              <a:ext uri="{FF2B5EF4-FFF2-40B4-BE49-F238E27FC236}">
                <a16:creationId xmlns:a16="http://schemas.microsoft.com/office/drawing/2014/main" id="{696A4FD3-97EE-8149-9A33-E0E6B1B0C06E}"/>
              </a:ext>
            </a:extLst>
          </p:cNvPr>
          <p:cNvSpPr>
            <a:spLocks noGrp="1"/>
          </p:cNvSpPr>
          <p:nvPr>
            <p:ph type="body" sz="quarter" idx="15"/>
          </p:nvPr>
        </p:nvSpPr>
        <p:spPr>
          <a:xfrm>
            <a:off x="419101" y="1524000"/>
            <a:ext cx="3593591" cy="517932"/>
          </a:xfrm>
        </p:spPr>
        <p:txBody>
          <a:bodyPr rtlCol="0">
            <a:noAutofit/>
          </a:bodyPr>
          <a:lstStyle>
            <a:lvl1pPr marL="0" indent="0">
              <a:buNone/>
              <a:defRPr sz="3200" b="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lvl="0" rtl="0"/>
            <a:r>
              <a:rPr lang="pt-br"/>
              <a:t>Edit Master text styles</a:t>
            </a:r>
          </a:p>
        </p:txBody>
      </p:sp>
      <p:sp>
        <p:nvSpPr>
          <p:cNvPr id="19" name="Text Placeholder 2">
            <a:extLst>
              <a:ext uri="{FF2B5EF4-FFF2-40B4-BE49-F238E27FC236}">
                <a16:creationId xmlns:a16="http://schemas.microsoft.com/office/drawing/2014/main" id="{696A4FD3-97EE-8149-9A33-E0E6B1B0C06E}"/>
              </a:ext>
            </a:extLst>
          </p:cNvPr>
          <p:cNvSpPr>
            <a:spLocks noGrp="1"/>
          </p:cNvSpPr>
          <p:nvPr>
            <p:ph type="body" sz="quarter" idx="16"/>
          </p:nvPr>
        </p:nvSpPr>
        <p:spPr>
          <a:xfrm>
            <a:off x="4314210" y="1524000"/>
            <a:ext cx="3593591" cy="517932"/>
          </a:xfrm>
        </p:spPr>
        <p:txBody>
          <a:bodyPr rtlCol="0">
            <a:noAutofit/>
          </a:bodyPr>
          <a:lstStyle>
            <a:lvl1pPr marL="0" indent="0">
              <a:buNone/>
              <a:defRPr sz="3200" b="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lvl="0" rtl="0"/>
            <a:r>
              <a:rPr lang="pt-br"/>
              <a:t>Edit Master text styles</a:t>
            </a:r>
          </a:p>
        </p:txBody>
      </p:sp>
      <p:sp>
        <p:nvSpPr>
          <p:cNvPr id="20" name="Text Placeholder 2">
            <a:extLst>
              <a:ext uri="{FF2B5EF4-FFF2-40B4-BE49-F238E27FC236}">
                <a16:creationId xmlns:a16="http://schemas.microsoft.com/office/drawing/2014/main" id="{696A4FD3-97EE-8149-9A33-E0E6B1B0C06E}"/>
              </a:ext>
            </a:extLst>
          </p:cNvPr>
          <p:cNvSpPr>
            <a:spLocks noGrp="1"/>
          </p:cNvSpPr>
          <p:nvPr>
            <p:ph type="body" sz="quarter" idx="17"/>
          </p:nvPr>
        </p:nvSpPr>
        <p:spPr>
          <a:xfrm>
            <a:off x="8173686" y="1524000"/>
            <a:ext cx="3593591" cy="517932"/>
          </a:xfrm>
        </p:spPr>
        <p:txBody>
          <a:bodyPr rtlCol="0">
            <a:noAutofit/>
          </a:bodyPr>
          <a:lstStyle>
            <a:lvl1pPr marL="0" indent="0">
              <a:buNone/>
              <a:defRPr sz="3200" b="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lvl="0" rtl="0"/>
            <a:r>
              <a:rPr lang="pt-br"/>
              <a:t>Edit Master text styles</a:t>
            </a:r>
          </a:p>
        </p:txBody>
      </p:sp>
    </p:spTree>
    <p:custDataLst>
      <p:tags r:id="rId1"/>
    </p:custDataLst>
    <p:extLst>
      <p:ext uri="{BB962C8B-B14F-4D97-AF65-F5344CB8AC3E}">
        <p14:creationId xmlns:p14="http://schemas.microsoft.com/office/powerpoint/2010/main" val="19304110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ags" Target="../tags/tag2.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5DF0B29-9AD8-3F4E-B00F-6715996AE88A}"/>
              </a:ext>
            </a:extLst>
          </p:cNvPr>
          <p:cNvSpPr>
            <a:spLocks noGrp="1"/>
          </p:cNvSpPr>
          <p:nvPr>
            <p:ph type="title"/>
          </p:nvPr>
        </p:nvSpPr>
        <p:spPr>
          <a:xfrm>
            <a:off x="419100" y="365125"/>
            <a:ext cx="11353800" cy="1325563"/>
          </a:xfrm>
          <a:prstGeom prst="rect">
            <a:avLst/>
          </a:prstGeom>
        </p:spPr>
        <p:txBody>
          <a:bodyPr vert="horz" lIns="91440" tIns="45720" rIns="91440" bIns="45720" rtlCol="0" anchor="ctr">
            <a:normAutofit/>
          </a:bodyPr>
          <a:lstStyle/>
          <a:p>
            <a:pPr rtl="0"/>
            <a:r>
              <a:rPr lang="pt-br"/>
              <a:t>Click to edit Master title style</a:t>
            </a:r>
          </a:p>
        </p:txBody>
      </p:sp>
      <p:sp>
        <p:nvSpPr>
          <p:cNvPr id="3" name="Text Placeholder 2">
            <a:extLst>
              <a:ext uri="{FF2B5EF4-FFF2-40B4-BE49-F238E27FC236}">
                <a16:creationId xmlns:a16="http://schemas.microsoft.com/office/drawing/2014/main" id="{CD4DF7ED-6BC6-EE49-BB58-F5E1626AD5BF}"/>
              </a:ext>
            </a:extLst>
          </p:cNvPr>
          <p:cNvSpPr>
            <a:spLocks noGrp="1"/>
          </p:cNvSpPr>
          <p:nvPr>
            <p:ph type="body" idx="1"/>
          </p:nvPr>
        </p:nvSpPr>
        <p:spPr>
          <a:xfrm>
            <a:off x="419100" y="1825625"/>
            <a:ext cx="11353800" cy="4351338"/>
          </a:xfrm>
          <a:prstGeom prst="rect">
            <a:avLst/>
          </a:prstGeom>
        </p:spPr>
        <p:txBody>
          <a:bodyPr vert="horz" lIns="91440" tIns="45720" rIns="91440" bIns="45720" rtlCol="0">
            <a:normAutofit/>
          </a:bodyPr>
          <a:lstStyle/>
          <a:p>
            <a:pPr lvl="0" rtl="0"/>
            <a:r>
              <a:rPr lang="pt-br"/>
              <a:t>Edit Master text styles</a:t>
            </a:r>
          </a:p>
          <a:p>
            <a:pPr lvl="1" rtl="0"/>
            <a:r>
              <a:rPr lang="pt-br"/>
              <a:t>Second level</a:t>
            </a:r>
          </a:p>
          <a:p>
            <a:pPr lvl="2" rtl="0"/>
            <a:r>
              <a:rPr lang="pt-br"/>
              <a:t>Third level</a:t>
            </a:r>
          </a:p>
          <a:p>
            <a:pPr lvl="3" rtl="0"/>
            <a:r>
              <a:rPr lang="pt-br"/>
              <a:t>Fourth level</a:t>
            </a:r>
          </a:p>
          <a:p>
            <a:pPr lvl="4" rtl="0"/>
            <a:r>
              <a:rPr lang="pt-br"/>
              <a:t>Fifth level</a:t>
            </a:r>
          </a:p>
        </p:txBody>
      </p:sp>
      <p:sp>
        <p:nvSpPr>
          <p:cNvPr id="6" name="Slide Number Placeholder 5">
            <a:extLst>
              <a:ext uri="{FF2B5EF4-FFF2-40B4-BE49-F238E27FC236}">
                <a16:creationId xmlns:a16="http://schemas.microsoft.com/office/drawing/2014/main" id="{5FCD72AE-1203-5947-A950-5866F5412B3B}"/>
              </a:ext>
            </a:extLst>
          </p:cNvPr>
          <p:cNvSpPr>
            <a:spLocks noGrp="1"/>
          </p:cNvSpPr>
          <p:nvPr>
            <p:ph type="sldNum" sz="quarter" idx="4"/>
          </p:nvPr>
        </p:nvSpPr>
        <p:spPr>
          <a:xfrm>
            <a:off x="9029700" y="6356350"/>
            <a:ext cx="2743200" cy="365125"/>
          </a:xfrm>
          <a:prstGeom prst="rect">
            <a:avLst/>
          </a:prstGeom>
        </p:spPr>
        <p:txBody>
          <a:bodyPr vert="horz" lIns="91440" tIns="45720" rIns="91440" bIns="45720" rtlCol="0" anchor="ctr"/>
          <a:lstStyle>
            <a:lvl1pPr algn="r">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fld id="{9FC43BFD-8FF7-A343-A8A6-E2338FCE8046}" type="slidenum">
              <a:rPr lang="en-US" smtClean="0"/>
              <a:t>‹#›</a:t>
            </a:fld>
            <a:endParaRPr lang="en-US"/>
          </a:p>
        </p:txBody>
      </p:sp>
      <p:sp>
        <p:nvSpPr>
          <p:cNvPr id="5" name="Footer Placeholder 4">
            <a:extLst>
              <a:ext uri="{FF2B5EF4-FFF2-40B4-BE49-F238E27FC236}">
                <a16:creationId xmlns:a16="http://schemas.microsoft.com/office/drawing/2014/main" id="{8D064DA9-8E78-194C-AB7B-DC01F6E01F7F}"/>
              </a:ext>
            </a:extLst>
          </p:cNvPr>
          <p:cNvSpPr>
            <a:spLocks noGrp="1"/>
          </p:cNvSpPr>
          <p:nvPr>
            <p:ph type="ftr" sz="quarter" idx="3"/>
          </p:nvPr>
        </p:nvSpPr>
        <p:spPr>
          <a:xfrm>
            <a:off x="419100" y="6356350"/>
            <a:ext cx="6871048"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r>
              <a:rPr lang="pt-br"/>
              <a:t>© 2020 Amazon Web Services, Inc. or its Affiliates. All rights reserved.</a:t>
            </a:r>
          </a:p>
        </p:txBody>
      </p:sp>
    </p:spTree>
    <p:custDataLst>
      <p:tags r:id="rId33"/>
    </p:custDataLst>
    <p:extLst>
      <p:ext uri="{BB962C8B-B14F-4D97-AF65-F5344CB8AC3E}">
        <p14:creationId xmlns:p14="http://schemas.microsoft.com/office/powerpoint/2010/main" val="1264622384"/>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 id="2147483700" r:id="rId12"/>
    <p:sldLayoutId id="2147483701" r:id="rId13"/>
    <p:sldLayoutId id="2147483702" r:id="rId14"/>
    <p:sldLayoutId id="2147483703" r:id="rId15"/>
    <p:sldLayoutId id="2147483704" r:id="rId16"/>
    <p:sldLayoutId id="2147483705" r:id="rId17"/>
    <p:sldLayoutId id="2147483706" r:id="rId18"/>
    <p:sldLayoutId id="2147483707" r:id="rId19"/>
    <p:sldLayoutId id="2147483708" r:id="rId20"/>
    <p:sldLayoutId id="2147483709" r:id="rId21"/>
    <p:sldLayoutId id="2147483710" r:id="rId22"/>
    <p:sldLayoutId id="2147483711" r:id="rId23"/>
    <p:sldLayoutId id="2147483712" r:id="rId24"/>
    <p:sldLayoutId id="2147483713" r:id="rId25"/>
    <p:sldLayoutId id="2147483673" r:id="rId26"/>
    <p:sldLayoutId id="2147483674" r:id="rId27"/>
    <p:sldLayoutId id="2147483680" r:id="rId28"/>
    <p:sldLayoutId id="2147483682" r:id="rId29"/>
    <p:sldLayoutId id="2147483683" r:id="rId30"/>
    <p:sldLayoutId id="2147483684" r:id="rId31"/>
  </p:sldLayoutIdLst>
  <p:hf hdr="0" dt="0"/>
  <p:txStyles>
    <p:titleStyle>
      <a:lvl1pPr algn="l" defTabSz="914400" rtl="0" eaLnBrk="1" latinLnBrk="0" hangingPunct="1">
        <a:lnSpc>
          <a:spcPct val="90000"/>
        </a:lnSpc>
        <a:spcBef>
          <a:spcPct val="0"/>
        </a:spcBef>
        <a:buNone/>
        <a:defRPr sz="40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pos="264">
          <p15:clr>
            <a:srgbClr val="F26B43"/>
          </p15:clr>
        </p15:guide>
        <p15:guide id="4" pos="7416">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26.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7.xml"/><Relationship Id="rId1" Type="http://schemas.openxmlformats.org/officeDocument/2006/relationships/tags" Target="../tags/tag35.xml"/><Relationship Id="rId4" Type="http://schemas.openxmlformats.org/officeDocument/2006/relationships/image" Target="../media/image46.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1.xml"/><Relationship Id="rId1" Type="http://schemas.openxmlformats.org/officeDocument/2006/relationships/tags" Target="../tags/tag36.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1.xml"/><Relationship Id="rId1" Type="http://schemas.openxmlformats.org/officeDocument/2006/relationships/tags" Target="../tags/tag37.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1.xml"/><Relationship Id="rId1" Type="http://schemas.openxmlformats.org/officeDocument/2006/relationships/tags" Target="../tags/tag38.xml"/><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tags" Target="../tags/tag39.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1.xml"/><Relationship Id="rId1" Type="http://schemas.openxmlformats.org/officeDocument/2006/relationships/tags" Target="../tags/tag40.xml"/><Relationship Id="rId5" Type="http://schemas.openxmlformats.org/officeDocument/2006/relationships/image" Target="../media/image37.png"/><Relationship Id="rId4" Type="http://schemas.openxmlformats.org/officeDocument/2006/relationships/image" Target="../media/image47.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1.xml"/><Relationship Id="rId1" Type="http://schemas.openxmlformats.org/officeDocument/2006/relationships/tags" Target="../tags/tag41.xml"/><Relationship Id="rId5" Type="http://schemas.openxmlformats.org/officeDocument/2006/relationships/image" Target="../media/image37.png"/><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notesSlide" Target="../notesSlides/notesSlide17.xml"/><Relationship Id="rId7" Type="http://schemas.openxmlformats.org/officeDocument/2006/relationships/image" Target="../media/image49.png"/><Relationship Id="rId2" Type="http://schemas.openxmlformats.org/officeDocument/2006/relationships/slideLayout" Target="../slideLayouts/slideLayout11.xml"/><Relationship Id="rId1" Type="http://schemas.openxmlformats.org/officeDocument/2006/relationships/tags" Target="../tags/tag42.xml"/><Relationship Id="rId6" Type="http://schemas.openxmlformats.org/officeDocument/2006/relationships/image" Target="../media/image38.png"/><Relationship Id="rId5" Type="http://schemas.openxmlformats.org/officeDocument/2006/relationships/image" Target="../media/image48.png"/><Relationship Id="rId4" Type="http://schemas.openxmlformats.org/officeDocument/2006/relationships/image" Target="../media/image37.png"/><Relationship Id="rId9" Type="http://schemas.openxmlformats.org/officeDocument/2006/relationships/image" Target="../media/image51.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7" Type="http://schemas.openxmlformats.org/officeDocument/2006/relationships/comments" Target="../comments/comment1.xml"/><Relationship Id="rId2" Type="http://schemas.openxmlformats.org/officeDocument/2006/relationships/slideLayout" Target="../slideLayouts/slideLayout11.xml"/><Relationship Id="rId1" Type="http://schemas.openxmlformats.org/officeDocument/2006/relationships/tags" Target="../tags/tag43.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1.xml"/><Relationship Id="rId1" Type="http://schemas.openxmlformats.org/officeDocument/2006/relationships/tags" Target="../tags/tag44.xml"/><Relationship Id="rId4" Type="http://schemas.openxmlformats.org/officeDocument/2006/relationships/image" Target="../media/image55.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5.xml"/><Relationship Id="rId1" Type="http://schemas.openxmlformats.org/officeDocument/2006/relationships/tags" Target="../tags/tag27.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1.xml"/><Relationship Id="rId1" Type="http://schemas.openxmlformats.org/officeDocument/2006/relationships/tags" Target="../tags/tag45.xml"/><Relationship Id="rId4" Type="http://schemas.openxmlformats.org/officeDocument/2006/relationships/image" Target="../media/image56.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7.xml"/><Relationship Id="rId1" Type="http://schemas.openxmlformats.org/officeDocument/2006/relationships/tags" Target="../tags/tag46.xml"/><Relationship Id="rId4" Type="http://schemas.openxmlformats.org/officeDocument/2006/relationships/image" Target="../media/image57.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1.xml"/><Relationship Id="rId1" Type="http://schemas.openxmlformats.org/officeDocument/2006/relationships/tags" Target="../tags/tag47.xml"/><Relationship Id="rId5" Type="http://schemas.openxmlformats.org/officeDocument/2006/relationships/image" Target="../media/image37.png"/><Relationship Id="rId4" Type="http://schemas.openxmlformats.org/officeDocument/2006/relationships/image" Target="../media/image47.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5.xml"/><Relationship Id="rId1" Type="http://schemas.openxmlformats.org/officeDocument/2006/relationships/tags" Target="../tags/tag48.xml"/><Relationship Id="rId4" Type="http://schemas.openxmlformats.org/officeDocument/2006/relationships/image" Target="../media/image47.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1.xml"/><Relationship Id="rId1" Type="http://schemas.openxmlformats.org/officeDocument/2006/relationships/tags" Target="../tags/tag49.xml"/><Relationship Id="rId4" Type="http://schemas.openxmlformats.org/officeDocument/2006/relationships/image" Target="../media/image58.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1.xml"/><Relationship Id="rId1" Type="http://schemas.openxmlformats.org/officeDocument/2006/relationships/tags" Target="../tags/tag50.xml"/><Relationship Id="rId4" Type="http://schemas.openxmlformats.org/officeDocument/2006/relationships/image" Target="../media/image59.png"/></Relationships>
</file>

<file path=ppt/slides/_rels/slide26.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notesSlide" Target="../notesSlides/notesSlide26.xml"/><Relationship Id="rId7" Type="http://schemas.openxmlformats.org/officeDocument/2006/relationships/image" Target="../media/image39.png"/><Relationship Id="rId2" Type="http://schemas.openxmlformats.org/officeDocument/2006/relationships/slideLayout" Target="../slideLayouts/slideLayout5.xml"/><Relationship Id="rId1" Type="http://schemas.openxmlformats.org/officeDocument/2006/relationships/tags" Target="../tags/tag51.xml"/><Relationship Id="rId6" Type="http://schemas.openxmlformats.org/officeDocument/2006/relationships/image" Target="../media/image40.png"/><Relationship Id="rId5" Type="http://schemas.openxmlformats.org/officeDocument/2006/relationships/image" Target="../media/image18.png"/><Relationship Id="rId10" Type="http://schemas.openxmlformats.org/officeDocument/2006/relationships/image" Target="../media/image47.png"/><Relationship Id="rId4" Type="http://schemas.openxmlformats.org/officeDocument/2006/relationships/image" Target="../media/image19.png"/><Relationship Id="rId9" Type="http://schemas.openxmlformats.org/officeDocument/2006/relationships/image" Target="../media/image60.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16.xml"/><Relationship Id="rId1" Type="http://schemas.openxmlformats.org/officeDocument/2006/relationships/tags" Target="../tags/tag52.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xml"/><Relationship Id="rId1" Type="http://schemas.openxmlformats.org/officeDocument/2006/relationships/tags" Target="../tags/tag53.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11.xml"/><Relationship Id="rId1" Type="http://schemas.openxmlformats.org/officeDocument/2006/relationships/tags" Target="../tags/tag54.xml"/><Relationship Id="rId5" Type="http://schemas.openxmlformats.org/officeDocument/2006/relationships/image" Target="../media/image62.png"/><Relationship Id="rId4" Type="http://schemas.openxmlformats.org/officeDocument/2006/relationships/image" Target="../media/image61.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28.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11.xml"/><Relationship Id="rId1" Type="http://schemas.openxmlformats.org/officeDocument/2006/relationships/tags" Target="../tags/tag55.xml"/></Relationships>
</file>

<file path=ppt/slides/_rels/slide31.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notesSlide" Target="../notesSlides/notesSlide31.xml"/><Relationship Id="rId7" Type="http://schemas.openxmlformats.org/officeDocument/2006/relationships/image" Target="../media/image65.png"/><Relationship Id="rId2" Type="http://schemas.openxmlformats.org/officeDocument/2006/relationships/slideLayout" Target="../slideLayouts/slideLayout17.xml"/><Relationship Id="rId1" Type="http://schemas.openxmlformats.org/officeDocument/2006/relationships/tags" Target="../tags/tag56.xml"/><Relationship Id="rId6" Type="http://schemas.openxmlformats.org/officeDocument/2006/relationships/image" Target="../media/image62.png"/><Relationship Id="rId5" Type="http://schemas.openxmlformats.org/officeDocument/2006/relationships/image" Target="../media/image64.png"/><Relationship Id="rId4" Type="http://schemas.openxmlformats.org/officeDocument/2006/relationships/image" Target="../media/image63.png"/><Relationship Id="rId9" Type="http://schemas.openxmlformats.org/officeDocument/2006/relationships/image" Target="../media/image67.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11.xml"/><Relationship Id="rId1" Type="http://schemas.openxmlformats.org/officeDocument/2006/relationships/tags" Target="../tags/tag57.xml"/><Relationship Id="rId5" Type="http://schemas.openxmlformats.org/officeDocument/2006/relationships/image" Target="../media/image62.png"/><Relationship Id="rId4" Type="http://schemas.openxmlformats.org/officeDocument/2006/relationships/image" Target="../media/image61.png"/></Relationships>
</file>

<file path=ppt/slides/_rels/slide33.xml.rels><?xml version="1.0" encoding="UTF-8" standalone="yes"?>
<Relationships xmlns="http://schemas.openxmlformats.org/package/2006/relationships"><Relationship Id="rId8" Type="http://schemas.openxmlformats.org/officeDocument/2006/relationships/image" Target="../media/image72.png"/><Relationship Id="rId13" Type="http://schemas.openxmlformats.org/officeDocument/2006/relationships/image" Target="../media/image61.png"/><Relationship Id="rId18" Type="http://schemas.openxmlformats.org/officeDocument/2006/relationships/image" Target="../media/image80.png"/><Relationship Id="rId3" Type="http://schemas.openxmlformats.org/officeDocument/2006/relationships/notesSlide" Target="../notesSlides/notesSlide33.xml"/><Relationship Id="rId21" Type="http://schemas.openxmlformats.org/officeDocument/2006/relationships/image" Target="../media/image22.png"/><Relationship Id="rId7" Type="http://schemas.openxmlformats.org/officeDocument/2006/relationships/image" Target="../media/image71.png"/><Relationship Id="rId12" Type="http://schemas.openxmlformats.org/officeDocument/2006/relationships/image" Target="../media/image76.png"/><Relationship Id="rId17" Type="http://schemas.openxmlformats.org/officeDocument/2006/relationships/image" Target="../media/image79.png"/><Relationship Id="rId2" Type="http://schemas.openxmlformats.org/officeDocument/2006/relationships/slideLayout" Target="../slideLayouts/slideLayout11.xml"/><Relationship Id="rId16" Type="http://schemas.openxmlformats.org/officeDocument/2006/relationships/image" Target="../media/image78.png"/><Relationship Id="rId20" Type="http://schemas.openxmlformats.org/officeDocument/2006/relationships/image" Target="../media/image82.png"/><Relationship Id="rId1" Type="http://schemas.openxmlformats.org/officeDocument/2006/relationships/tags" Target="../tags/tag58.xml"/><Relationship Id="rId6" Type="http://schemas.openxmlformats.org/officeDocument/2006/relationships/image" Target="../media/image70.png"/><Relationship Id="rId11" Type="http://schemas.openxmlformats.org/officeDocument/2006/relationships/image" Target="../media/image75.png"/><Relationship Id="rId5" Type="http://schemas.openxmlformats.org/officeDocument/2006/relationships/image" Target="../media/image69.png"/><Relationship Id="rId15" Type="http://schemas.openxmlformats.org/officeDocument/2006/relationships/image" Target="../media/image77.png"/><Relationship Id="rId23" Type="http://schemas.openxmlformats.org/officeDocument/2006/relationships/image" Target="../media/image84.png"/><Relationship Id="rId10" Type="http://schemas.openxmlformats.org/officeDocument/2006/relationships/image" Target="../media/image74.png"/><Relationship Id="rId19" Type="http://schemas.openxmlformats.org/officeDocument/2006/relationships/image" Target="../media/image81.png"/><Relationship Id="rId4" Type="http://schemas.openxmlformats.org/officeDocument/2006/relationships/image" Target="../media/image68.png"/><Relationship Id="rId9" Type="http://schemas.openxmlformats.org/officeDocument/2006/relationships/image" Target="../media/image73.png"/><Relationship Id="rId14" Type="http://schemas.openxmlformats.org/officeDocument/2006/relationships/image" Target="../media/image38.png"/><Relationship Id="rId22" Type="http://schemas.openxmlformats.org/officeDocument/2006/relationships/image" Target="../media/image83.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11.xml"/><Relationship Id="rId1" Type="http://schemas.openxmlformats.org/officeDocument/2006/relationships/tags" Target="../tags/tag59.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17.xml"/><Relationship Id="rId1" Type="http://schemas.openxmlformats.org/officeDocument/2006/relationships/tags" Target="../tags/tag60.xml"/><Relationship Id="rId4" Type="http://schemas.openxmlformats.org/officeDocument/2006/relationships/image" Target="../media/image85.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11.xml"/><Relationship Id="rId1" Type="http://schemas.openxmlformats.org/officeDocument/2006/relationships/tags" Target="../tags/tag61.xml"/><Relationship Id="rId4" Type="http://schemas.openxmlformats.org/officeDocument/2006/relationships/image" Target="../media/image86.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2.xml"/><Relationship Id="rId1" Type="http://schemas.openxmlformats.org/officeDocument/2006/relationships/tags" Target="../tags/tag62.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11.xml"/><Relationship Id="rId1" Type="http://schemas.openxmlformats.org/officeDocument/2006/relationships/tags" Target="../tags/tag63.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22.xml"/><Relationship Id="rId1" Type="http://schemas.openxmlformats.org/officeDocument/2006/relationships/tags" Target="../tags/tag64.xml"/></Relationships>
</file>

<file path=ppt/slides/_rels/slide4.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notesSlide" Target="../notesSlides/notesSlide4.xml"/><Relationship Id="rId7" Type="http://schemas.openxmlformats.org/officeDocument/2006/relationships/image" Target="../media/image18.png"/><Relationship Id="rId2" Type="http://schemas.openxmlformats.org/officeDocument/2006/relationships/slideLayout" Target="../slideLayouts/slideLayout11.xml"/><Relationship Id="rId1" Type="http://schemas.openxmlformats.org/officeDocument/2006/relationships/tags" Target="../tags/tag29.xml"/><Relationship Id="rId6" Type="http://schemas.openxmlformats.org/officeDocument/2006/relationships/image" Target="../media/image17.png"/><Relationship Id="rId5" Type="http://schemas.openxmlformats.org/officeDocument/2006/relationships/image" Target="../media/image16.png"/><Relationship Id="rId10" Type="http://schemas.openxmlformats.org/officeDocument/2006/relationships/image" Target="../media/image11.png"/><Relationship Id="rId4" Type="http://schemas.openxmlformats.org/officeDocument/2006/relationships/image" Target="../media/image15.png"/><Relationship Id="rId9" Type="http://schemas.openxmlformats.org/officeDocument/2006/relationships/image" Target="../media/image20.png"/></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2.xml"/><Relationship Id="rId1" Type="http://schemas.openxmlformats.org/officeDocument/2006/relationships/tags" Target="../tags/tag65.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5.xml"/><Relationship Id="rId1" Type="http://schemas.openxmlformats.org/officeDocument/2006/relationships/tags" Target="../tags/tag66.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5.xml"/><Relationship Id="rId1" Type="http://schemas.openxmlformats.org/officeDocument/2006/relationships/tags" Target="../tags/tag67.xml"/></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5.xml"/><Relationship Id="rId1" Type="http://schemas.openxmlformats.org/officeDocument/2006/relationships/tags" Target="../tags/tag68.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1.xml"/><Relationship Id="rId1" Type="http://schemas.openxmlformats.org/officeDocument/2006/relationships/tags" Target="../tags/tag30.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jpeg"/></Relationships>
</file>

<file path=ppt/slides/_rels/slide6.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notesSlide" Target="../notesSlides/notesSlide6.xml"/><Relationship Id="rId7" Type="http://schemas.openxmlformats.org/officeDocument/2006/relationships/image" Target="../media/image23.png"/><Relationship Id="rId2" Type="http://schemas.openxmlformats.org/officeDocument/2006/relationships/slideLayout" Target="../slideLayouts/slideLayout11.xml"/><Relationship Id="rId1" Type="http://schemas.openxmlformats.org/officeDocument/2006/relationships/tags" Target="../tags/tag31.xml"/><Relationship Id="rId6" Type="http://schemas.openxmlformats.org/officeDocument/2006/relationships/image" Target="../media/image26.png"/><Relationship Id="rId5" Type="http://schemas.openxmlformats.org/officeDocument/2006/relationships/image" Target="../media/image25.png"/><Relationship Id="rId10" Type="http://schemas.openxmlformats.org/officeDocument/2006/relationships/image" Target="../media/image29.png"/><Relationship Id="rId4" Type="http://schemas.openxmlformats.org/officeDocument/2006/relationships/image" Target="../media/image24.png"/><Relationship Id="rId9" Type="http://schemas.openxmlformats.org/officeDocument/2006/relationships/image" Target="../media/image28.png"/></Relationships>
</file>

<file path=ppt/slides/_rels/slide7.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notesSlide" Target="../notesSlides/notesSlide7.xml"/><Relationship Id="rId7" Type="http://schemas.openxmlformats.org/officeDocument/2006/relationships/image" Target="../media/image33.png"/><Relationship Id="rId2" Type="http://schemas.openxmlformats.org/officeDocument/2006/relationships/slideLayout" Target="../slideLayouts/slideLayout17.xml"/><Relationship Id="rId1" Type="http://schemas.openxmlformats.org/officeDocument/2006/relationships/tags" Target="../tags/tag32.xml"/><Relationship Id="rId6" Type="http://schemas.openxmlformats.org/officeDocument/2006/relationships/image" Target="../media/image32.png"/><Relationship Id="rId11" Type="http://schemas.openxmlformats.org/officeDocument/2006/relationships/image" Target="../media/image37.png"/><Relationship Id="rId5" Type="http://schemas.openxmlformats.org/officeDocument/2006/relationships/image" Target="../media/image31.png"/><Relationship Id="rId10" Type="http://schemas.openxmlformats.org/officeDocument/2006/relationships/image" Target="../media/image36.png"/><Relationship Id="rId4" Type="http://schemas.openxmlformats.org/officeDocument/2006/relationships/image" Target="../media/image30.png"/><Relationship Id="rId9" Type="http://schemas.openxmlformats.org/officeDocument/2006/relationships/image" Target="../media/image35.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1.xml"/><Relationship Id="rId1" Type="http://schemas.openxmlformats.org/officeDocument/2006/relationships/tags" Target="../tags/tag33.xml"/><Relationship Id="rId4" Type="http://schemas.openxmlformats.org/officeDocument/2006/relationships/image" Target="../media/image38.png"/></Relationships>
</file>

<file path=ppt/slides/_rels/slide9.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45.png"/><Relationship Id="rId3" Type="http://schemas.openxmlformats.org/officeDocument/2006/relationships/notesSlide" Target="../notesSlides/notesSlide9.xml"/><Relationship Id="rId7" Type="http://schemas.openxmlformats.org/officeDocument/2006/relationships/image" Target="../media/image19.png"/><Relationship Id="rId12" Type="http://schemas.openxmlformats.org/officeDocument/2006/relationships/image" Target="../media/image44.png"/><Relationship Id="rId2" Type="http://schemas.openxmlformats.org/officeDocument/2006/relationships/slideLayout" Target="../slideLayouts/slideLayout11.xml"/><Relationship Id="rId1" Type="http://schemas.openxmlformats.org/officeDocument/2006/relationships/tags" Target="../tags/tag34.xml"/><Relationship Id="rId6" Type="http://schemas.openxmlformats.org/officeDocument/2006/relationships/image" Target="../media/image17.png"/><Relationship Id="rId11" Type="http://schemas.openxmlformats.org/officeDocument/2006/relationships/image" Target="../media/image43.png"/><Relationship Id="rId5" Type="http://schemas.openxmlformats.org/officeDocument/2006/relationships/image" Target="../media/image39.png"/><Relationship Id="rId10" Type="http://schemas.openxmlformats.org/officeDocument/2006/relationships/image" Target="../media/image42.png"/><Relationship Id="rId4" Type="http://schemas.openxmlformats.org/officeDocument/2006/relationships/image" Target="../media/image18.png"/><Relationship Id="rId9" Type="http://schemas.openxmlformats.org/officeDocument/2006/relationships/image" Target="../media/image4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pt-br" dirty="0">
                <a:latin typeface="+mn-lt"/>
                <a:ea typeface="Amazon Ember" panose="02000000000000000000" pitchFamily="2" charset="0"/>
              </a:rPr>
              <a:t>Módulo 2:</a:t>
            </a:r>
            <a:r>
              <a:rPr lang="pt-br" dirty="0">
                <a:latin typeface="+mn-lt"/>
              </a:rPr>
              <a:t> Introdução ao desenvolvimento na AWS</a:t>
            </a:r>
          </a:p>
        </p:txBody>
      </p:sp>
    </p:spTree>
    <p:custDataLst>
      <p:tags r:id="rId1"/>
    </p:custDataLst>
    <p:extLst>
      <p:ext uri="{BB962C8B-B14F-4D97-AF65-F5344CB8AC3E}">
        <p14:creationId xmlns:p14="http://schemas.microsoft.com/office/powerpoint/2010/main" val="19783562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rtlCol="0"/>
          <a:lstStyle/>
          <a:p>
            <a:pPr rtl="0"/>
            <a:r>
              <a:rPr lang="pt-br" sz="3500" dirty="0"/>
              <a:t>Conectando-se a um </a:t>
            </a:r>
            <a:r>
              <a:rPr lang="pt-br" sz="3500" dirty="0">
                <a:solidFill>
                  <a:srgbClr val="FFFFFF"/>
                </a:solidFill>
              </a:rPr>
              <a:t>serviço</a:t>
            </a:r>
            <a:endParaRPr lang="en-US" sz="3500" dirty="0">
              <a:solidFill>
                <a:srgbClr val="FFFFFF"/>
              </a:solidFill>
              <a:latin typeface="Amazon Ember Light" panose="020B0403020204020204"/>
            </a:endParaRPr>
          </a:p>
        </p:txBody>
      </p:sp>
      <p:sp>
        <p:nvSpPr>
          <p:cNvPr id="2" name="Slide Number Placeholder 1"/>
          <p:cNvSpPr>
            <a:spLocks noGrp="1"/>
          </p:cNvSpPr>
          <p:nvPr>
            <p:ph type="sldNum" sz="quarter" idx="12"/>
          </p:nvPr>
        </p:nvSpPr>
        <p:spPr/>
        <p:txBody>
          <a:bodyPr rtlCol="0"/>
          <a:lstStyle/>
          <a:p>
            <a:pPr rtl="0"/>
            <a:fld id="{9FC43BFD-8FF7-A343-A8A6-E2338FCE8046}" type="slidenum">
              <a:rPr lang="en-US" smtClean="0"/>
              <a:pPr/>
              <a:t>10</a:t>
            </a:fld>
            <a:endParaRPr lang="en-US"/>
          </a:p>
        </p:txBody>
      </p:sp>
      <p:sp>
        <p:nvSpPr>
          <p:cNvPr id="3" name="Footer Placeholder 2"/>
          <p:cNvSpPr>
            <a:spLocks noGrp="1"/>
          </p:cNvSpPr>
          <p:nvPr>
            <p:ph type="ftr" sz="quarter" idx="3"/>
          </p:nvPr>
        </p:nvSpPr>
        <p:spPr>
          <a:xfrm>
            <a:off x="419100" y="6356350"/>
            <a:ext cx="4568189" cy="365125"/>
          </a:xfrm>
        </p:spPr>
        <p:txBody>
          <a:bodyPr rtlCol="0"/>
          <a:lstStyle/>
          <a:p>
            <a:pPr rtl="0"/>
            <a:r>
              <a:rPr lang="pt-br" dirty="0"/>
              <a:t>© 2020 </a:t>
            </a:r>
            <a:r>
              <a:rPr lang="pt-br" dirty="0" err="1"/>
              <a:t>Amazon</a:t>
            </a:r>
            <a:r>
              <a:rPr lang="pt-br" dirty="0"/>
              <a:t> Web Services, Inc. ou suas afiliadas. Todos os direitos reservados.</a:t>
            </a:r>
          </a:p>
        </p:txBody>
      </p:sp>
      <p:grpSp>
        <p:nvGrpSpPr>
          <p:cNvPr id="12" name="Group 11"/>
          <p:cNvGrpSpPr/>
          <p:nvPr/>
        </p:nvGrpSpPr>
        <p:grpSpPr>
          <a:xfrm>
            <a:off x="872802" y="1780546"/>
            <a:ext cx="4568189" cy="4500327"/>
            <a:chOff x="612439" y="993422"/>
            <a:chExt cx="3426142" cy="4205733"/>
          </a:xfrm>
        </p:grpSpPr>
        <p:sp>
          <p:nvSpPr>
            <p:cNvPr id="13" name="Rounded Rectangle 12"/>
            <p:cNvSpPr/>
            <p:nvPr/>
          </p:nvSpPr>
          <p:spPr>
            <a:xfrm>
              <a:off x="1004711" y="993422"/>
              <a:ext cx="2641600" cy="1603022"/>
            </a:xfrm>
            <a:prstGeom prst="roundRect">
              <a:avLst>
                <a:gd name="adj" fmla="val 0"/>
              </a:avLst>
            </a:prstGeom>
            <a:ln w="28575">
              <a:solidFill>
                <a:schemeClr val="accent3"/>
              </a:solidFill>
            </a:ln>
          </p:spPr>
          <p:style>
            <a:lnRef idx="2">
              <a:schemeClr val="dk1"/>
            </a:lnRef>
            <a:fillRef idx="1">
              <a:schemeClr val="lt1"/>
            </a:fillRef>
            <a:effectRef idx="0">
              <a:schemeClr val="dk1"/>
            </a:effectRef>
            <a:fontRef idx="minor">
              <a:schemeClr val="dk1"/>
            </a:fontRef>
          </p:style>
          <p:txBody>
            <a:bodyPr rtlCol="0" anchor="ctr"/>
            <a:lstStyle/>
            <a:p>
              <a:pPr algn="ctr" rtl="0"/>
              <a:r>
                <a:rPr lang="pt-br" sz="2800" dirty="0">
                  <a:solidFill>
                    <a:srgbClr val="000000"/>
                  </a:solidFill>
                  <a:latin typeface="Amazon Ember Light" charset="0"/>
                  <a:ea typeface="Amazon Ember Light" charset="0"/>
                  <a:cs typeface="Amazon Ember Light" charset="0"/>
                </a:rPr>
                <a:t>API</a:t>
              </a:r>
              <a:r>
                <a:rPr lang="pt-br" sz="2800" dirty="0">
                  <a:solidFill>
                    <a:schemeClr val="tx1"/>
                  </a:solidFill>
                  <a:latin typeface="Amazon Ember Light" charset="0"/>
                  <a:ea typeface="Amazon Ember Light" charset="0"/>
                  <a:cs typeface="Amazon Ember Light" charset="0"/>
                </a:rPr>
                <a:t> do cliente </a:t>
              </a:r>
              <a:br>
                <a:rPr lang="pt-br" sz="2800" dirty="0">
                  <a:solidFill>
                    <a:schemeClr val="tx1"/>
                  </a:solidFill>
                  <a:latin typeface="Amazon Ember Light" charset="0"/>
                  <a:ea typeface="Amazon Ember Light" charset="0"/>
                  <a:cs typeface="Amazon Ember Light" charset="0"/>
                </a:rPr>
              </a:br>
              <a:r>
                <a:rPr lang="pt-br" sz="2800" dirty="0">
                  <a:solidFill>
                    <a:schemeClr val="tx1"/>
                  </a:solidFill>
                  <a:latin typeface="Amazon Ember Light" charset="0"/>
                  <a:ea typeface="Amazon Ember Light" charset="0"/>
                  <a:cs typeface="Amazon Ember Light" charset="0"/>
                </a:rPr>
                <a:t>de serviço</a:t>
              </a:r>
              <a:endParaRPr lang="en-US" sz="2800" dirty="0">
                <a:solidFill>
                  <a:srgbClr val="000000"/>
                </a:solidFill>
                <a:latin typeface="Amazon Ember Light" panose="020B0403020204020204"/>
                <a:ea typeface="Amazon Ember Light" charset="0"/>
                <a:cs typeface="Amazon Ember Light" charset="0"/>
              </a:endParaRPr>
            </a:p>
          </p:txBody>
        </p:sp>
        <p:sp>
          <p:nvSpPr>
            <p:cNvPr id="14" name="TextBox 13"/>
            <p:cNvSpPr txBox="1"/>
            <p:nvPr/>
          </p:nvSpPr>
          <p:spPr>
            <a:xfrm>
              <a:off x="612439" y="2797930"/>
              <a:ext cx="3426142" cy="2401225"/>
            </a:xfrm>
            <a:prstGeom prst="rect">
              <a:avLst/>
            </a:prstGeom>
            <a:noFill/>
          </p:spPr>
          <p:txBody>
            <a:bodyPr wrap="square" rtlCol="0">
              <a:spAutoFit/>
            </a:bodyPr>
            <a:lstStyle/>
            <a:p>
              <a:pPr marL="685800" lvl="1" indent="-349250" rtl="0">
                <a:lnSpc>
                  <a:spcPct val="90000"/>
                </a:lnSpc>
                <a:spcBef>
                  <a:spcPts val="500"/>
                </a:spcBef>
                <a:buFont typeface="Arial" panose="020B0604020202020204" pitchFamily="34" charset="0"/>
                <a:buChar char="•"/>
              </a:pPr>
              <a:r>
                <a:rPr lang="pt-br" sz="2800" dirty="0">
                  <a:latin typeface="Amazon Ember Light" panose="020B0403020204020204" pitchFamily="34" charset="0"/>
                  <a:ea typeface="Amazon Ember Light" panose="020B0403020204020204" pitchFamily="34" charset="0"/>
                  <a:cs typeface="Amazon Ember Light" panose="020B0403020204020204" pitchFamily="34" charset="0"/>
                </a:rPr>
                <a:t>Tem um </a:t>
              </a:r>
              <a:r>
                <a:rPr lang="pt-br" sz="28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rPr>
                <a:t>método por</a:t>
              </a:r>
              <a:r>
                <a:rPr lang="pt-br" sz="2800" dirty="0">
                  <a:latin typeface="Amazon Ember Light" panose="020B0403020204020204" pitchFamily="34" charset="0"/>
                  <a:ea typeface="Amazon Ember Light" panose="020B0403020204020204" pitchFamily="34" charset="0"/>
                  <a:cs typeface="Amazon Ember Light" panose="020B0403020204020204" pitchFamily="34" charset="0"/>
                </a:rPr>
                <a:t> operação de serviço.</a:t>
              </a:r>
              <a:endParaRPr lang="en-US" sz="2800" dirty="0">
                <a:latin typeface="Amazon Ember Light" charset="0"/>
                <a:ea typeface="Amazon Ember Light" charset="0"/>
                <a:cs typeface="Amazon Ember Light" charset="0"/>
              </a:endParaRPr>
            </a:p>
            <a:p>
              <a:pPr marL="685800" lvl="1" indent="-349250" rtl="0">
                <a:lnSpc>
                  <a:spcPct val="90000"/>
                </a:lnSpc>
                <a:spcBef>
                  <a:spcPts val="500"/>
                </a:spcBef>
                <a:buFont typeface="Arial" panose="020B0604020202020204" pitchFamily="34" charset="0"/>
                <a:buChar char="•"/>
              </a:pPr>
              <a:r>
                <a:rPr lang="pt-br" sz="2800" dirty="0">
                  <a:latin typeface="Amazon Ember Light" panose="020B0403020204020204" pitchFamily="34" charset="0"/>
                  <a:ea typeface="Amazon Ember Light" panose="020B0403020204020204" pitchFamily="34" charset="0"/>
                  <a:cs typeface="Amazon Ember Light" panose="020B0403020204020204" pitchFamily="34" charset="0"/>
                </a:rPr>
                <a:t>Tem objetos para dados de solicitações e de resultados.</a:t>
              </a:r>
            </a:p>
            <a:p>
              <a:pPr rtl="0"/>
              <a:endParaRPr lang="en-US" sz="2800" dirty="0">
                <a:latin typeface="Amazon Ember Light" charset="0"/>
                <a:ea typeface="Amazon Ember Light" charset="0"/>
                <a:cs typeface="Amazon Ember Light" charset="0"/>
              </a:endParaRPr>
            </a:p>
            <a:p>
              <a:pPr rtl="0"/>
              <a:endParaRPr lang="en-US" sz="2800" dirty="0">
                <a:latin typeface="Amazon Ember Light" charset="0"/>
                <a:ea typeface="Amazon Ember Light" charset="0"/>
                <a:cs typeface="Amazon Ember Light" charset="0"/>
              </a:endParaRPr>
            </a:p>
          </p:txBody>
        </p:sp>
      </p:grpSp>
      <p:grpSp>
        <p:nvGrpSpPr>
          <p:cNvPr id="15" name="Group 14"/>
          <p:cNvGrpSpPr/>
          <p:nvPr/>
        </p:nvGrpSpPr>
        <p:grpSpPr>
          <a:xfrm>
            <a:off x="6578648" y="1780546"/>
            <a:ext cx="4572000" cy="4864923"/>
            <a:chOff x="4240388" y="993422"/>
            <a:chExt cx="3429000" cy="4372267"/>
          </a:xfrm>
        </p:grpSpPr>
        <p:sp>
          <p:nvSpPr>
            <p:cNvPr id="16" name="Rounded Rectangle 15"/>
            <p:cNvSpPr/>
            <p:nvPr/>
          </p:nvSpPr>
          <p:spPr>
            <a:xfrm>
              <a:off x="4634088" y="993422"/>
              <a:ext cx="2641600" cy="1541603"/>
            </a:xfrm>
            <a:prstGeom prst="roundRect">
              <a:avLst>
                <a:gd name="adj" fmla="val 0"/>
              </a:avLst>
            </a:prstGeom>
            <a:ln w="28575">
              <a:solidFill>
                <a:schemeClr val="accent5"/>
              </a:solidFill>
            </a:ln>
          </p:spPr>
          <p:style>
            <a:lnRef idx="2">
              <a:schemeClr val="accent2"/>
            </a:lnRef>
            <a:fillRef idx="1">
              <a:schemeClr val="lt1"/>
            </a:fillRef>
            <a:effectRef idx="0">
              <a:schemeClr val="accent2"/>
            </a:effectRef>
            <a:fontRef idx="minor">
              <a:schemeClr val="dk1"/>
            </a:fontRef>
          </p:style>
          <p:txBody>
            <a:bodyPr rtlCol="0" anchor="ctr"/>
            <a:lstStyle/>
            <a:p>
              <a:pPr algn="ctr" rtl="0"/>
              <a:r>
                <a:rPr lang="pt-br" sz="2800">
                  <a:solidFill>
                    <a:schemeClr val="tx1"/>
                  </a:solidFill>
                  <a:latin typeface="Amazon Ember Light" charset="0"/>
                  <a:ea typeface="Amazon Ember Light" charset="0"/>
                  <a:cs typeface="Amazon Ember Light" charset="0"/>
                </a:rPr>
                <a:t>API de recursos</a:t>
              </a:r>
            </a:p>
          </p:txBody>
        </p:sp>
        <p:sp>
          <p:nvSpPr>
            <p:cNvPr id="17" name="TextBox 16"/>
            <p:cNvSpPr txBox="1"/>
            <p:nvPr/>
          </p:nvSpPr>
          <p:spPr>
            <a:xfrm>
              <a:off x="4240388" y="2707938"/>
              <a:ext cx="3429000" cy="2657751"/>
            </a:xfrm>
            <a:prstGeom prst="rect">
              <a:avLst/>
            </a:prstGeom>
            <a:noFill/>
          </p:spPr>
          <p:txBody>
            <a:bodyPr wrap="square" rtlCol="0">
              <a:spAutoFit/>
            </a:bodyPr>
            <a:lstStyle/>
            <a:p>
              <a:pPr marL="685800" lvl="1" indent="-349250" rtl="0">
                <a:lnSpc>
                  <a:spcPct val="90000"/>
                </a:lnSpc>
                <a:spcBef>
                  <a:spcPts val="500"/>
                </a:spcBef>
                <a:buFont typeface="Arial" panose="020B0604020202020204" pitchFamily="34" charset="0"/>
                <a:buChar char="•"/>
              </a:pPr>
              <a:r>
                <a:rPr lang="pt-br" sz="2800">
                  <a:latin typeface="Amazon Ember Light" panose="020B0403020204020204" pitchFamily="34" charset="0"/>
                  <a:ea typeface="Amazon Ember Light" panose="020B0403020204020204" pitchFamily="34" charset="0"/>
                  <a:cs typeface="Amazon Ember Light" panose="020B0403020204020204" pitchFamily="34" charset="0"/>
                </a:rPr>
                <a:t>Tem uma classe </a:t>
              </a:r>
              <a:r>
                <a:rPr lang="pt-br" sz="280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rPr>
                <a:t>por</a:t>
              </a:r>
              <a:r>
                <a:rPr lang="pt-br" sz="2800">
                  <a:latin typeface="Amazon Ember Light" panose="020B0403020204020204" pitchFamily="34" charset="0"/>
                  <a:ea typeface="Amazon Ember Light" panose="020B0403020204020204" pitchFamily="34" charset="0"/>
                  <a:cs typeface="Amazon Ember Light" panose="020B0403020204020204" pitchFamily="34" charset="0"/>
                </a:rPr>
                <a:t> recurso conceitual.</a:t>
              </a:r>
            </a:p>
            <a:p>
              <a:pPr marL="685800" lvl="1" indent="-349250" rtl="0">
                <a:lnSpc>
                  <a:spcPct val="90000"/>
                </a:lnSpc>
                <a:spcBef>
                  <a:spcPts val="500"/>
                </a:spcBef>
                <a:buFont typeface="Arial" panose="020B0604020202020204" pitchFamily="34" charset="0"/>
                <a:buChar char="•"/>
              </a:pPr>
              <a:r>
                <a:rPr lang="pt-br" sz="2800">
                  <a:latin typeface="Amazon Ember Light" panose="020B0403020204020204" pitchFamily="34" charset="0"/>
                  <a:ea typeface="Amazon Ember Light" panose="020B0403020204020204" pitchFamily="34" charset="0"/>
                  <a:cs typeface="Amazon Ember Light" panose="020B0403020204020204" pitchFamily="34" charset="0"/>
                </a:rPr>
                <a:t>Define recursos de serviço e recursos individuais.</a:t>
              </a:r>
            </a:p>
            <a:p>
              <a:pPr rtl="0"/>
              <a:endParaRPr lang="en-US" sz="2800">
                <a:latin typeface="Amazon Ember Light" charset="0"/>
                <a:ea typeface="Amazon Ember Light" charset="0"/>
                <a:cs typeface="Amazon Ember Light" charset="0"/>
              </a:endParaRPr>
            </a:p>
            <a:p>
              <a:pPr rtl="0"/>
              <a:endParaRPr lang="en-US" sz="2800">
                <a:latin typeface="Amazon Ember Light" charset="0"/>
                <a:ea typeface="Amazon Ember Light" charset="0"/>
                <a:cs typeface="Amazon Ember Light" charset="0"/>
              </a:endParaRPr>
            </a:p>
          </p:txBody>
        </p:sp>
      </p:grpSp>
      <p:pic>
        <p:nvPicPr>
          <p:cNvPr id="18" name="Picture 1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18758" y="1845685"/>
            <a:ext cx="588433" cy="585841"/>
          </a:xfrm>
          <a:prstGeom prst="rect">
            <a:avLst/>
          </a:prstGeom>
        </p:spPr>
      </p:pic>
    </p:spTree>
    <p:custDataLst>
      <p:tags r:id="rId1"/>
    </p:custDataLst>
    <p:extLst>
      <p:ext uri="{BB962C8B-B14F-4D97-AF65-F5344CB8AC3E}">
        <p14:creationId xmlns:p14="http://schemas.microsoft.com/office/powerpoint/2010/main" val="1387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DEFBAE8-CF47-4C4F-BD1D-524348EDC438}"/>
              </a:ext>
            </a:extLst>
          </p:cNvPr>
          <p:cNvSpPr/>
          <p:nvPr/>
        </p:nvSpPr>
        <p:spPr>
          <a:xfrm>
            <a:off x="0" y="1042990"/>
            <a:ext cx="12191999" cy="5815010"/>
          </a:xfrm>
          <a:prstGeom prst="rect">
            <a:avLst/>
          </a:prstGeom>
          <a:solidFill>
            <a:schemeClr val="tx1"/>
          </a:solidFill>
        </p:spPr>
        <p:txBody>
          <a:bodyPr wrap="square" rtlCol="0">
            <a:noAutofit/>
          </a:bodyPr>
          <a:lstStyle/>
          <a:p>
            <a:pPr rtl="0"/>
            <a:r>
              <a:rPr lang="pt-br">
                <a:solidFill>
                  <a:srgbClr val="C5E0B4"/>
                </a:solidFill>
                <a:latin typeface="Menlo" panose="020B0609030804020204" pitchFamily="49" charset="0"/>
              </a:rPr>
              <a:t># Listar objetos no bucket usando a API do cliente </a:t>
            </a:r>
          </a:p>
          <a:p>
            <a:pPr rtl="0"/>
            <a:r>
              <a:rPr lang="pt-br">
                <a:solidFill>
                  <a:srgbClr val="C5E0B4"/>
                </a:solidFill>
                <a:latin typeface="Menlo" panose="020B0609030804020204" pitchFamily="49" charset="0"/>
              </a:rPr>
              <a:t># Tipo de retorno: dict/chamadas API adicionais necessárias para obter objetos</a:t>
            </a:r>
          </a:p>
          <a:p>
            <a:pPr rtl="0"/>
            <a:r>
              <a:rPr lang="pt-br">
                <a:solidFill>
                  <a:srgbClr val="569CD6"/>
                </a:solidFill>
                <a:latin typeface="Menlo" panose="020B0609030804020204" pitchFamily="49" charset="0"/>
              </a:rPr>
              <a:t>def</a:t>
            </a:r>
            <a:r>
              <a:rPr lang="pt-br">
                <a:solidFill>
                  <a:srgbClr val="D4D4D4"/>
                </a:solidFill>
                <a:latin typeface="Menlo" panose="020B0609030804020204" pitchFamily="49" charset="0"/>
              </a:rPr>
              <a:t> </a:t>
            </a:r>
            <a:r>
              <a:rPr lang="pt-br">
                <a:solidFill>
                  <a:srgbClr val="DCDCAA"/>
                </a:solidFill>
                <a:latin typeface="Menlo" panose="020B0609030804020204" pitchFamily="49" charset="0"/>
              </a:rPr>
              <a:t>listClient</a:t>
            </a:r>
            <a:r>
              <a:rPr lang="pt-br">
                <a:solidFill>
                  <a:srgbClr val="D4D4D4"/>
                </a:solidFill>
                <a:latin typeface="Menlo" panose="020B0609030804020204" pitchFamily="49" charset="0"/>
              </a:rPr>
              <a:t>():</a:t>
            </a:r>
          </a:p>
          <a:p>
            <a:pPr rtl="0"/>
            <a:r>
              <a:rPr lang="pt-br">
                <a:solidFill>
                  <a:srgbClr val="D4D4D4"/>
                </a:solidFill>
                <a:latin typeface="Menlo" panose="020B0609030804020204" pitchFamily="49" charset="0"/>
              </a:rPr>
              <a:t>s3client = boto3.client(</a:t>
            </a:r>
            <a:r>
              <a:rPr lang="pt-br">
                <a:solidFill>
                  <a:srgbClr val="CE9178"/>
                </a:solidFill>
                <a:latin typeface="Menlo" panose="020B0609030804020204" pitchFamily="49" charset="0"/>
              </a:rPr>
              <a:t>'s3'</a:t>
            </a:r>
            <a:r>
              <a:rPr lang="pt-br">
                <a:solidFill>
                  <a:srgbClr val="D4D4D4"/>
                </a:solidFill>
                <a:latin typeface="Menlo" panose="020B0609030804020204" pitchFamily="49" charset="0"/>
              </a:rPr>
              <a:t>)</a:t>
            </a:r>
          </a:p>
          <a:p>
            <a:pPr rtl="0"/>
            <a:r>
              <a:rPr lang="pt-br">
                <a:solidFill>
                  <a:srgbClr val="D4D4D4"/>
                </a:solidFill>
                <a:latin typeface="Menlo" panose="020B0609030804020204" pitchFamily="49" charset="0"/>
              </a:rPr>
              <a:t>response = s3client.list_objects_v2(</a:t>
            </a:r>
            <a:r>
              <a:rPr lang="pt-br">
                <a:solidFill>
                  <a:srgbClr val="9CDCFE"/>
                </a:solidFill>
                <a:latin typeface="Menlo" panose="020B0609030804020204" pitchFamily="49" charset="0"/>
              </a:rPr>
              <a:t>Bucket</a:t>
            </a:r>
            <a:r>
              <a:rPr lang="pt-br">
                <a:solidFill>
                  <a:srgbClr val="D4D4D4"/>
                </a:solidFill>
                <a:latin typeface="Menlo" panose="020B0609030804020204" pitchFamily="49" charset="0"/>
              </a:rPr>
              <a:t>=</a:t>
            </a:r>
            <a:r>
              <a:rPr lang="pt-br">
                <a:solidFill>
                  <a:srgbClr val="CE9178"/>
                </a:solidFill>
                <a:latin typeface="Menlo" panose="020B0609030804020204" pitchFamily="49" charset="0"/>
              </a:rPr>
              <a:t>'mybucket'</a:t>
            </a:r>
            <a:r>
              <a:rPr lang="pt-br">
                <a:solidFill>
                  <a:srgbClr val="D4D4D4"/>
                </a:solidFill>
                <a:latin typeface="Menlo" panose="020B0609030804020204" pitchFamily="49" charset="0"/>
              </a:rPr>
              <a:t>)</a:t>
            </a:r>
          </a:p>
          <a:p>
            <a:pPr rtl="0"/>
            <a:r>
              <a:rPr lang="pt-br">
                <a:solidFill>
                  <a:srgbClr val="C586C0"/>
                </a:solidFill>
                <a:latin typeface="Menlo" panose="020B0609030804020204" pitchFamily="49" charset="0"/>
              </a:rPr>
              <a:t>for</a:t>
            </a:r>
            <a:r>
              <a:rPr lang="pt-br">
                <a:solidFill>
                  <a:srgbClr val="D4D4D4"/>
                </a:solidFill>
                <a:latin typeface="Menlo" panose="020B0609030804020204" pitchFamily="49" charset="0"/>
              </a:rPr>
              <a:t> content </a:t>
            </a:r>
            <a:r>
              <a:rPr lang="pt-br">
                <a:solidFill>
                  <a:srgbClr val="569CD6"/>
                </a:solidFill>
                <a:latin typeface="Menlo" panose="020B0609030804020204" pitchFamily="49" charset="0"/>
              </a:rPr>
              <a:t>in</a:t>
            </a:r>
            <a:r>
              <a:rPr lang="pt-br">
                <a:solidFill>
                  <a:srgbClr val="D4D4D4"/>
                </a:solidFill>
                <a:latin typeface="Menlo" panose="020B0609030804020204" pitchFamily="49" charset="0"/>
              </a:rPr>
              <a:t> response[</a:t>
            </a:r>
            <a:r>
              <a:rPr lang="pt-br">
                <a:solidFill>
                  <a:srgbClr val="CE9178"/>
                </a:solidFill>
                <a:latin typeface="Menlo" panose="020B0609030804020204" pitchFamily="49" charset="0"/>
              </a:rPr>
              <a:t>'Contents'</a:t>
            </a:r>
            <a:r>
              <a:rPr lang="pt-br">
                <a:solidFill>
                  <a:srgbClr val="D4D4D4"/>
                </a:solidFill>
                <a:latin typeface="Menlo" panose="020B0609030804020204" pitchFamily="49" charset="0"/>
              </a:rPr>
              <a:t>]:</a:t>
            </a:r>
          </a:p>
          <a:p>
            <a:pPr rtl="0"/>
            <a:r>
              <a:rPr lang="pt-br">
                <a:solidFill>
                  <a:srgbClr val="DCDCAA"/>
                </a:solidFill>
                <a:latin typeface="Menlo" panose="020B0609030804020204" pitchFamily="49" charset="0"/>
              </a:rPr>
              <a:t>print</a:t>
            </a:r>
            <a:r>
              <a:rPr lang="pt-br">
                <a:solidFill>
                  <a:srgbClr val="D4D4D4"/>
                </a:solidFill>
                <a:latin typeface="Menlo" panose="020B0609030804020204" pitchFamily="49" charset="0"/>
              </a:rPr>
              <a:t>(content[</a:t>
            </a:r>
            <a:r>
              <a:rPr lang="pt-br">
                <a:solidFill>
                  <a:srgbClr val="CE9178"/>
                </a:solidFill>
                <a:latin typeface="Menlo" panose="020B0609030804020204" pitchFamily="49" charset="0"/>
              </a:rPr>
              <a:t>'Key'</a:t>
            </a:r>
            <a:r>
              <a:rPr lang="pt-br">
                <a:solidFill>
                  <a:srgbClr val="D4D4D4"/>
                </a:solidFill>
                <a:latin typeface="Menlo" panose="020B0609030804020204" pitchFamily="49" charset="0"/>
              </a:rPr>
              <a:t>],content[</a:t>
            </a:r>
            <a:r>
              <a:rPr lang="pt-br">
                <a:solidFill>
                  <a:srgbClr val="CE9178"/>
                </a:solidFill>
                <a:latin typeface="Menlo" panose="020B0609030804020204" pitchFamily="49" charset="0"/>
              </a:rPr>
              <a:t>'LastModified'</a:t>
            </a:r>
            <a:r>
              <a:rPr lang="pt-br">
                <a:solidFill>
                  <a:srgbClr val="D4D4D4"/>
                </a:solidFill>
                <a:latin typeface="Menlo" panose="020B0609030804020204" pitchFamily="49" charset="0"/>
              </a:rPr>
              <a:t>])</a:t>
            </a:r>
          </a:p>
          <a:p>
            <a:pPr rtl="0"/>
            <a:r>
              <a:rPr lang="pt-br">
                <a:solidFill>
                  <a:srgbClr val="C586C0"/>
                </a:solidFill>
                <a:latin typeface="Menlo" panose="020B0609030804020204" pitchFamily="49" charset="0"/>
              </a:rPr>
              <a:t>return</a:t>
            </a:r>
            <a:r>
              <a:rPr lang="pt-br">
                <a:solidFill>
                  <a:srgbClr val="D4D4D4"/>
                </a:solidFill>
                <a:latin typeface="Menlo" panose="020B0609030804020204" pitchFamily="49" charset="0"/>
              </a:rPr>
              <a:t> </a:t>
            </a:r>
          </a:p>
          <a:p>
            <a:pPr rtl="0"/>
            <a:r>
              <a:rPr lang="en-US" dirty="0">
                <a:solidFill>
                  <a:srgbClr val="D4D4D4"/>
                </a:solidFill>
                <a:latin typeface="Menlo" panose="020B0609030804020204" pitchFamily="49" charset="0"/>
              </a:rPr>
              <a:t/>
            </a:r>
            <a:br>
              <a:rPr lang="en-US" dirty="0">
                <a:solidFill>
                  <a:srgbClr val="D4D4D4"/>
                </a:solidFill>
                <a:latin typeface="Menlo" panose="020B0609030804020204" pitchFamily="49" charset="0"/>
              </a:rPr>
            </a:br>
            <a:r>
              <a:rPr lang="pt-br">
                <a:solidFill>
                  <a:srgbClr val="C5E0B4"/>
                </a:solidFill>
                <a:latin typeface="Menlo" panose="020B0609030804020204" pitchFamily="49" charset="0"/>
              </a:rPr>
              <a:t># Listar objetos no bucket usando a API de recursos</a:t>
            </a:r>
          </a:p>
          <a:p>
            <a:pPr rtl="0"/>
            <a:r>
              <a:rPr lang="pt-br">
                <a:solidFill>
                  <a:srgbClr val="C5E0B4"/>
                </a:solidFill>
                <a:latin typeface="Menlo" panose="020B0609030804020204" pitchFamily="49" charset="0"/>
              </a:rPr>
              <a:t># Os recursos representam uma interface orientada a objetos para a Amazon Web Services (AWS). Eles fornecem uma abstração de nível mais alto que as chamadas brutas de nível baixo feitas por clientes de serviço.</a:t>
            </a:r>
          </a:p>
          <a:p>
            <a:pPr rtl="0"/>
            <a:r>
              <a:rPr lang="pt-br">
                <a:solidFill>
                  <a:srgbClr val="569CD6"/>
                </a:solidFill>
                <a:latin typeface="Menlo" panose="020B0609030804020204" pitchFamily="49" charset="0"/>
              </a:rPr>
              <a:t>def</a:t>
            </a:r>
            <a:r>
              <a:rPr lang="pt-br">
                <a:solidFill>
                  <a:srgbClr val="D4D4D4"/>
                </a:solidFill>
                <a:latin typeface="Menlo" panose="020B0609030804020204" pitchFamily="49" charset="0"/>
              </a:rPr>
              <a:t> </a:t>
            </a:r>
            <a:r>
              <a:rPr lang="pt-br">
                <a:solidFill>
                  <a:srgbClr val="DCDCAA"/>
                </a:solidFill>
                <a:latin typeface="Menlo" panose="020B0609030804020204" pitchFamily="49" charset="0"/>
              </a:rPr>
              <a:t>listResource</a:t>
            </a:r>
            <a:r>
              <a:rPr lang="pt-br">
                <a:solidFill>
                  <a:srgbClr val="D4D4D4"/>
                </a:solidFill>
                <a:latin typeface="Menlo" panose="020B0609030804020204" pitchFamily="49" charset="0"/>
              </a:rPr>
              <a:t>():</a:t>
            </a:r>
          </a:p>
          <a:p>
            <a:pPr rtl="0"/>
            <a:r>
              <a:rPr lang="pt-br">
                <a:solidFill>
                  <a:srgbClr val="D4D4D4"/>
                </a:solidFill>
                <a:latin typeface="Menlo" panose="020B0609030804020204" pitchFamily="49" charset="0"/>
              </a:rPr>
              <a:t>s3resource = boto3.resource(</a:t>
            </a:r>
            <a:r>
              <a:rPr lang="pt-br">
                <a:solidFill>
                  <a:srgbClr val="CE9178"/>
                </a:solidFill>
                <a:latin typeface="Menlo" panose="020B0609030804020204" pitchFamily="49" charset="0"/>
              </a:rPr>
              <a:t>'s3'</a:t>
            </a:r>
            <a:r>
              <a:rPr lang="pt-br">
                <a:solidFill>
                  <a:srgbClr val="D4D4D4"/>
                </a:solidFill>
                <a:latin typeface="Menlo" panose="020B0609030804020204" pitchFamily="49" charset="0"/>
              </a:rPr>
              <a:t>)</a:t>
            </a:r>
          </a:p>
          <a:p>
            <a:pPr rtl="0"/>
            <a:r>
              <a:rPr lang="pt-br">
                <a:solidFill>
                  <a:srgbClr val="D4D4D4"/>
                </a:solidFill>
                <a:latin typeface="Menlo" panose="020B0609030804020204" pitchFamily="49" charset="0"/>
              </a:rPr>
              <a:t>bucket = s3resource.Bucket(</a:t>
            </a:r>
            <a:r>
              <a:rPr lang="pt-br">
                <a:solidFill>
                  <a:srgbClr val="CE9178"/>
                </a:solidFill>
                <a:latin typeface="Menlo" panose="020B0609030804020204" pitchFamily="49" charset="0"/>
              </a:rPr>
              <a:t>'mybucket'</a:t>
            </a:r>
            <a:r>
              <a:rPr lang="pt-br">
                <a:solidFill>
                  <a:srgbClr val="D4D4D4"/>
                </a:solidFill>
                <a:latin typeface="Menlo" panose="020B0609030804020204" pitchFamily="49" charset="0"/>
              </a:rPr>
              <a:t>)</a:t>
            </a:r>
          </a:p>
          <a:p>
            <a:pPr rtl="0"/>
            <a:r>
              <a:rPr lang="pt-br">
                <a:solidFill>
                  <a:srgbClr val="C586C0"/>
                </a:solidFill>
                <a:latin typeface="Menlo" panose="020B0609030804020204" pitchFamily="49" charset="0"/>
              </a:rPr>
              <a:t>for</a:t>
            </a:r>
            <a:r>
              <a:rPr lang="pt-br">
                <a:solidFill>
                  <a:srgbClr val="D4D4D4"/>
                </a:solidFill>
                <a:latin typeface="Menlo" panose="020B0609030804020204" pitchFamily="49" charset="0"/>
              </a:rPr>
              <a:t> </a:t>
            </a:r>
            <a:r>
              <a:rPr lang="pt-br">
                <a:solidFill>
                  <a:srgbClr val="4EC9B0"/>
                </a:solidFill>
                <a:latin typeface="Menlo" panose="020B0609030804020204" pitchFamily="49" charset="0"/>
              </a:rPr>
              <a:t>object</a:t>
            </a:r>
            <a:r>
              <a:rPr lang="pt-br">
                <a:solidFill>
                  <a:srgbClr val="D4D4D4"/>
                </a:solidFill>
                <a:latin typeface="Menlo" panose="020B0609030804020204" pitchFamily="49" charset="0"/>
              </a:rPr>
              <a:t> </a:t>
            </a:r>
            <a:r>
              <a:rPr lang="pt-br">
                <a:solidFill>
                  <a:srgbClr val="569CD6"/>
                </a:solidFill>
                <a:latin typeface="Menlo" panose="020B0609030804020204" pitchFamily="49" charset="0"/>
              </a:rPr>
              <a:t>in</a:t>
            </a:r>
            <a:r>
              <a:rPr lang="pt-br">
                <a:solidFill>
                  <a:srgbClr val="D4D4D4"/>
                </a:solidFill>
                <a:latin typeface="Menlo" panose="020B0609030804020204" pitchFamily="49" charset="0"/>
              </a:rPr>
              <a:t> Bucket.objects.all():</a:t>
            </a:r>
          </a:p>
          <a:p>
            <a:pPr rtl="0"/>
            <a:r>
              <a:rPr lang="pt-br">
                <a:solidFill>
                  <a:srgbClr val="DCDCAA"/>
                </a:solidFill>
                <a:latin typeface="Menlo" panose="020B0609030804020204" pitchFamily="49" charset="0"/>
              </a:rPr>
              <a:t>print</a:t>
            </a:r>
            <a:r>
              <a:rPr lang="pt-br">
                <a:solidFill>
                  <a:srgbClr val="D4D4D4"/>
                </a:solidFill>
                <a:latin typeface="Menlo" panose="020B0609030804020204" pitchFamily="49" charset="0"/>
              </a:rPr>
              <a:t>(</a:t>
            </a:r>
            <a:r>
              <a:rPr lang="pt-br">
                <a:solidFill>
                  <a:srgbClr val="4EC9B0"/>
                </a:solidFill>
                <a:latin typeface="Menlo" panose="020B0609030804020204" pitchFamily="49" charset="0"/>
              </a:rPr>
              <a:t>object</a:t>
            </a:r>
            <a:r>
              <a:rPr lang="pt-br">
                <a:solidFill>
                  <a:srgbClr val="D4D4D4"/>
                </a:solidFill>
                <a:latin typeface="Menlo" panose="020B0609030804020204" pitchFamily="49" charset="0"/>
              </a:rPr>
              <a:t>.key, </a:t>
            </a:r>
            <a:r>
              <a:rPr lang="pt-br">
                <a:solidFill>
                  <a:srgbClr val="4EC9B0"/>
                </a:solidFill>
                <a:latin typeface="Menlo" panose="020B0609030804020204" pitchFamily="49" charset="0"/>
              </a:rPr>
              <a:t>object</a:t>
            </a:r>
            <a:r>
              <a:rPr lang="pt-br">
                <a:solidFill>
                  <a:srgbClr val="D4D4D4"/>
                </a:solidFill>
                <a:latin typeface="Menlo" panose="020B0609030804020204" pitchFamily="49" charset="0"/>
              </a:rPr>
              <a:t>.last_modified)</a:t>
            </a:r>
          </a:p>
          <a:p>
            <a:pPr rtl="0"/>
            <a:r>
              <a:rPr lang="pt-br">
                <a:solidFill>
                  <a:srgbClr val="C586C0"/>
                </a:solidFill>
                <a:latin typeface="Menlo" panose="020B0609030804020204" pitchFamily="49" charset="0"/>
              </a:rPr>
              <a:t>return</a:t>
            </a:r>
            <a:r>
              <a:rPr lang="pt-br">
                <a:solidFill>
                  <a:srgbClr val="D4D4D4"/>
                </a:solidFill>
                <a:latin typeface="Menlo" panose="020B0609030804020204" pitchFamily="49" charset="0"/>
              </a:rPr>
              <a:t> </a:t>
            </a:r>
            <a:endParaRPr lang="en-US" b="0" dirty="0">
              <a:solidFill>
                <a:srgbClr val="D4D4D4"/>
              </a:solidFill>
              <a:effectLst/>
              <a:latin typeface="Menlo" panose="020B0609030804020204" pitchFamily="49" charset="0"/>
            </a:endParaRPr>
          </a:p>
        </p:txBody>
      </p:sp>
      <p:sp>
        <p:nvSpPr>
          <p:cNvPr id="2" name="Title 1"/>
          <p:cNvSpPr>
            <a:spLocks noGrp="1"/>
          </p:cNvSpPr>
          <p:nvPr>
            <p:ph type="title"/>
          </p:nvPr>
        </p:nvSpPr>
        <p:spPr>
          <a:xfrm>
            <a:off x="419100" y="365125"/>
            <a:ext cx="7291885" cy="474119"/>
          </a:xfrm>
        </p:spPr>
        <p:txBody>
          <a:bodyPr rtlCol="0">
            <a:noAutofit/>
          </a:bodyPr>
          <a:lstStyle/>
          <a:p>
            <a:pPr rtl="0"/>
            <a:r>
              <a:rPr lang="pt-br" sz="3500" dirty="0"/>
              <a:t>Exemplo: Conectando-se </a:t>
            </a:r>
            <a:r>
              <a:rPr lang="pt-br" sz="3500" dirty="0" err="1">
                <a:solidFill>
                  <a:srgbClr val="FFFFFF"/>
                </a:solidFill>
              </a:rPr>
              <a:t>aum</a:t>
            </a:r>
            <a:r>
              <a:rPr lang="pt-br" sz="3500" dirty="0">
                <a:solidFill>
                  <a:srgbClr val="FFFFFF"/>
                </a:solidFill>
              </a:rPr>
              <a:t> servidor usando</a:t>
            </a:r>
            <a:r>
              <a:rPr lang="pt-br" sz="3500" dirty="0"/>
              <a:t> API</a:t>
            </a:r>
          </a:p>
        </p:txBody>
      </p:sp>
      <p:sp>
        <p:nvSpPr>
          <p:cNvPr id="4" name="Slide Number Placeholder 3"/>
          <p:cNvSpPr>
            <a:spLocks noGrp="1"/>
          </p:cNvSpPr>
          <p:nvPr>
            <p:ph type="sldNum" sz="quarter" idx="12"/>
          </p:nvPr>
        </p:nvSpPr>
        <p:spPr/>
        <p:txBody>
          <a:bodyPr rtlCol="0"/>
          <a:lstStyle/>
          <a:p>
            <a:pPr rtl="0"/>
            <a:fld id="{9FC43BFD-8FF7-A343-A8A6-E2338FCE8046}" type="slidenum">
              <a:rPr lang="en-US" smtClean="0">
                <a:solidFill>
                  <a:schemeClr val="bg2"/>
                </a:solidFill>
              </a:rPr>
              <a:pPr/>
              <a:t>11</a:t>
            </a:fld>
            <a:endParaRPr lang="en-US">
              <a:solidFill>
                <a:schemeClr val="bg2"/>
              </a:solidFill>
            </a:endParaRPr>
          </a:p>
        </p:txBody>
      </p:sp>
      <p:sp>
        <p:nvSpPr>
          <p:cNvPr id="5" name="Footer Placeholder 4"/>
          <p:cNvSpPr>
            <a:spLocks noGrp="1"/>
          </p:cNvSpPr>
          <p:nvPr>
            <p:ph type="ftr" sz="quarter" idx="3"/>
          </p:nvPr>
        </p:nvSpPr>
        <p:spPr>
          <a:xfrm>
            <a:off x="419100" y="6356350"/>
            <a:ext cx="4316673" cy="365125"/>
          </a:xfrm>
        </p:spPr>
        <p:txBody>
          <a:bodyPr rtlCol="0"/>
          <a:lstStyle/>
          <a:p>
            <a:pPr rtl="0"/>
            <a:r>
              <a:rPr lang="pt-br" dirty="0">
                <a:solidFill>
                  <a:schemeClr val="bg2"/>
                </a:solidFill>
              </a:rPr>
              <a:t>© 2020 </a:t>
            </a:r>
            <a:r>
              <a:rPr lang="pt-br" dirty="0" err="1">
                <a:solidFill>
                  <a:schemeClr val="bg2"/>
                </a:solidFill>
              </a:rPr>
              <a:t>Amazon</a:t>
            </a:r>
            <a:r>
              <a:rPr lang="pt-br" dirty="0">
                <a:solidFill>
                  <a:schemeClr val="bg2"/>
                </a:solidFill>
              </a:rPr>
              <a:t> Web Services, Inc. ou suas afiliadas. Todos os direitos reservados.</a:t>
            </a:r>
          </a:p>
        </p:txBody>
      </p:sp>
    </p:spTree>
    <p:custDataLst>
      <p:tags r:id="rId1"/>
    </p:custDataLst>
    <p:extLst>
      <p:ext uri="{BB962C8B-B14F-4D97-AF65-F5344CB8AC3E}">
        <p14:creationId xmlns:p14="http://schemas.microsoft.com/office/powerpoint/2010/main" val="20608498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rtlCol="0"/>
          <a:lstStyle/>
          <a:p>
            <a:pPr rtl="0"/>
            <a:r>
              <a:rPr lang="pt-br" sz="3500" dirty="0"/>
              <a:t>Trabalhando com regiões da AWS</a:t>
            </a:r>
          </a:p>
        </p:txBody>
      </p:sp>
      <p:sp>
        <p:nvSpPr>
          <p:cNvPr id="2" name="Slide Number Placeholder 1"/>
          <p:cNvSpPr>
            <a:spLocks noGrp="1"/>
          </p:cNvSpPr>
          <p:nvPr>
            <p:ph type="sldNum" sz="quarter" idx="12"/>
          </p:nvPr>
        </p:nvSpPr>
        <p:spPr/>
        <p:txBody>
          <a:bodyPr rtlCol="0"/>
          <a:lstStyle/>
          <a:p>
            <a:pPr rtl="0"/>
            <a:fld id="{9FC43BFD-8FF7-A343-A8A6-E2338FCE8046}" type="slidenum">
              <a:rPr lang="en-US" smtClean="0"/>
              <a:pPr/>
              <a:t>12</a:t>
            </a:fld>
            <a:endParaRPr lang="en-US"/>
          </a:p>
        </p:txBody>
      </p:sp>
      <p:sp>
        <p:nvSpPr>
          <p:cNvPr id="8" name="Rounded Rectangle 7"/>
          <p:cNvSpPr/>
          <p:nvPr/>
        </p:nvSpPr>
        <p:spPr>
          <a:xfrm>
            <a:off x="1360714" y="2444279"/>
            <a:ext cx="4112693" cy="2137363"/>
          </a:xfrm>
          <a:prstGeom prst="roundRect">
            <a:avLst>
              <a:gd name="adj" fmla="val 0"/>
            </a:avLst>
          </a:prstGeom>
          <a:ln w="28575">
            <a:solidFill>
              <a:schemeClr val="accent3"/>
            </a:solidFill>
          </a:ln>
        </p:spPr>
        <p:style>
          <a:lnRef idx="2">
            <a:schemeClr val="dk1"/>
          </a:lnRef>
          <a:fillRef idx="1">
            <a:schemeClr val="lt1"/>
          </a:fillRef>
          <a:effectRef idx="0">
            <a:schemeClr val="dk1"/>
          </a:effectRef>
          <a:fontRef idx="minor">
            <a:schemeClr val="dk1"/>
          </a:fontRef>
        </p:style>
        <p:txBody>
          <a:bodyPr rtlCol="0" anchor="ctr"/>
          <a:lstStyle/>
          <a:p>
            <a:pPr algn="ctr" rtl="0"/>
            <a:r>
              <a:rPr lang="pt-br" sz="2800" dirty="0">
                <a:solidFill>
                  <a:schemeClr val="tx1"/>
                </a:solidFill>
                <a:latin typeface="Amazon Ember Light" charset="0"/>
                <a:ea typeface="Amazon Ember Light" charset="0"/>
                <a:cs typeface="Amazon Ember Light" charset="0"/>
              </a:rPr>
              <a:t>Especifique a região ao instanciar o </a:t>
            </a:r>
            <a:r>
              <a:rPr lang="pt-br" sz="2800" dirty="0">
                <a:solidFill>
                  <a:srgbClr val="000000"/>
                </a:solidFill>
                <a:latin typeface="Amazon Ember Light" charset="0"/>
                <a:ea typeface="Amazon Ember Light" charset="0"/>
                <a:cs typeface="Amazon Ember Light" charset="0"/>
              </a:rPr>
              <a:t>cliente </a:t>
            </a:r>
            <a:br>
              <a:rPr lang="pt-br" sz="2800" dirty="0">
                <a:solidFill>
                  <a:srgbClr val="000000"/>
                </a:solidFill>
                <a:latin typeface="Amazon Ember Light" charset="0"/>
                <a:ea typeface="Amazon Ember Light" charset="0"/>
                <a:cs typeface="Amazon Ember Light" charset="0"/>
              </a:rPr>
            </a:br>
            <a:r>
              <a:rPr lang="pt-br" sz="2800" dirty="0">
                <a:solidFill>
                  <a:srgbClr val="000000"/>
                </a:solidFill>
                <a:latin typeface="Amazon Ember Light" charset="0"/>
                <a:ea typeface="Amazon Ember Light" charset="0"/>
                <a:cs typeface="Amazon Ember Light" charset="0"/>
              </a:rPr>
              <a:t>de serviço</a:t>
            </a:r>
            <a:endParaRPr lang="en-US" sz="2800" dirty="0">
              <a:solidFill>
                <a:srgbClr val="000000"/>
              </a:solidFill>
              <a:latin typeface="Amazon Ember Light" panose="020B0403020204020204"/>
              <a:ea typeface="Amazon Ember Light" charset="0"/>
              <a:cs typeface="Amazon Ember Light" charset="0"/>
            </a:endParaRPr>
          </a:p>
        </p:txBody>
      </p:sp>
      <p:sp>
        <p:nvSpPr>
          <p:cNvPr id="9" name="Rounded Rectangle 8"/>
          <p:cNvSpPr/>
          <p:nvPr/>
        </p:nvSpPr>
        <p:spPr>
          <a:xfrm>
            <a:off x="6790443" y="2444279"/>
            <a:ext cx="4312986" cy="2137363"/>
          </a:xfrm>
          <a:prstGeom prst="roundRect">
            <a:avLst>
              <a:gd name="adj" fmla="val 0"/>
            </a:avLst>
          </a:prstGeom>
          <a:ln w="28575">
            <a:solidFill>
              <a:schemeClr val="accent5"/>
            </a:solidFill>
          </a:ln>
        </p:spPr>
        <p:style>
          <a:lnRef idx="2">
            <a:schemeClr val="accent2"/>
          </a:lnRef>
          <a:fillRef idx="1">
            <a:schemeClr val="lt1"/>
          </a:fillRef>
          <a:effectRef idx="0">
            <a:schemeClr val="accent2"/>
          </a:effectRef>
          <a:fontRef idx="minor">
            <a:schemeClr val="dk1"/>
          </a:fontRef>
        </p:style>
        <p:txBody>
          <a:bodyPr rtlCol="0" anchor="ctr"/>
          <a:lstStyle/>
          <a:p>
            <a:pPr algn="ctr" rtl="0"/>
            <a:r>
              <a:rPr lang="pt-br" sz="2800">
                <a:solidFill>
                  <a:schemeClr val="tx1"/>
                </a:solidFill>
                <a:latin typeface="Amazon Ember Light" charset="0"/>
                <a:ea typeface="Amazon Ember Light" charset="0"/>
                <a:cs typeface="Amazon Ember Light" charset="0"/>
              </a:rPr>
              <a:t>Especificar região padrão no </a:t>
            </a:r>
            <a:r>
              <a:rPr lang="pt-br" sz="2800">
                <a:solidFill>
                  <a:srgbClr val="000000"/>
                </a:solidFill>
                <a:latin typeface="Amazon Ember Light" charset="0"/>
                <a:ea typeface="Amazon Ember Light" charset="0"/>
                <a:cs typeface="Amazon Ember Light" charset="0"/>
              </a:rPr>
              <a:t>AWS Config</a:t>
            </a:r>
            <a:endParaRPr lang="en-US" sz="2800">
              <a:solidFill>
                <a:srgbClr val="000000"/>
              </a:solidFill>
              <a:latin typeface="Amazon Ember Light" panose="020B0403020204020204"/>
              <a:ea typeface="Amazon Ember Light" charset="0"/>
              <a:cs typeface="Amazon Ember Light" charset="0"/>
            </a:endParaRPr>
          </a:p>
        </p:txBody>
      </p:sp>
      <p:sp>
        <p:nvSpPr>
          <p:cNvPr id="3" name="Footer Placeholder 2"/>
          <p:cNvSpPr>
            <a:spLocks noGrp="1"/>
          </p:cNvSpPr>
          <p:nvPr>
            <p:ph type="ftr" sz="quarter" idx="3"/>
          </p:nvPr>
        </p:nvSpPr>
        <p:spPr>
          <a:xfrm>
            <a:off x="419100" y="6356350"/>
            <a:ext cx="4535037" cy="365125"/>
          </a:xfrm>
        </p:spPr>
        <p:txBody>
          <a:bodyPr rtlCol="0"/>
          <a:lstStyle/>
          <a:p>
            <a:pPr rtl="0"/>
            <a:r>
              <a:rPr lang="pt-br" dirty="0"/>
              <a:t>© 2020 </a:t>
            </a:r>
            <a:r>
              <a:rPr lang="pt-br" dirty="0" err="1"/>
              <a:t>Amazon</a:t>
            </a:r>
            <a:r>
              <a:rPr lang="pt-br" dirty="0"/>
              <a:t> Web Services, Inc. ou suas afiliadas. Todos os direitos reservados.</a:t>
            </a:r>
          </a:p>
        </p:txBody>
      </p:sp>
    </p:spTree>
    <p:custDataLst>
      <p:tags r:id="rId1"/>
    </p:custDataLst>
    <p:extLst>
      <p:ext uri="{BB962C8B-B14F-4D97-AF65-F5344CB8AC3E}">
        <p14:creationId xmlns:p14="http://schemas.microsoft.com/office/powerpoint/2010/main" val="19597639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p:txBody>
          <a:bodyPr rtlCol="0"/>
          <a:lstStyle/>
          <a:p>
            <a:pPr rtl="0"/>
            <a:r>
              <a:rPr lang="pt-br" sz="3500" dirty="0"/>
              <a:t>Exceções e erros</a:t>
            </a:r>
          </a:p>
        </p:txBody>
      </p:sp>
      <p:sp>
        <p:nvSpPr>
          <p:cNvPr id="2" name="Slide Number Placeholder 1"/>
          <p:cNvSpPr>
            <a:spLocks noGrp="1"/>
          </p:cNvSpPr>
          <p:nvPr>
            <p:ph type="sldNum" sz="quarter" idx="12"/>
          </p:nvPr>
        </p:nvSpPr>
        <p:spPr/>
        <p:txBody>
          <a:bodyPr rtlCol="0"/>
          <a:lstStyle/>
          <a:p>
            <a:pPr rtl="0"/>
            <a:fld id="{9FC43BFD-8FF7-A343-A8A6-E2338FCE8046}" type="slidenum">
              <a:rPr lang="en-US" smtClean="0"/>
              <a:pPr/>
              <a:t>13</a:t>
            </a:fld>
            <a:endParaRPr lang="en-US"/>
          </a:p>
        </p:txBody>
      </p:sp>
      <p:sp>
        <p:nvSpPr>
          <p:cNvPr id="14" name="Rounded Rectangle 13"/>
          <p:cNvSpPr/>
          <p:nvPr/>
        </p:nvSpPr>
        <p:spPr>
          <a:xfrm>
            <a:off x="238536" y="2711234"/>
            <a:ext cx="5857463" cy="1039209"/>
          </a:xfrm>
          <a:prstGeom prst="roundRect">
            <a:avLst>
              <a:gd name="adj" fmla="val 0"/>
            </a:avLst>
          </a:prstGeom>
          <a:ln w="28575">
            <a:solidFill>
              <a:schemeClr val="accent6"/>
            </a:solidFill>
          </a:ln>
        </p:spPr>
        <p:style>
          <a:lnRef idx="2">
            <a:schemeClr val="accent1"/>
          </a:lnRef>
          <a:fillRef idx="1">
            <a:schemeClr val="lt1"/>
          </a:fillRef>
          <a:effectRef idx="0">
            <a:schemeClr val="accent1"/>
          </a:effectRef>
          <a:fontRef idx="minor">
            <a:schemeClr val="dk1"/>
          </a:fontRef>
        </p:style>
        <p:txBody>
          <a:bodyPr rtlCol="0" anchor="t"/>
          <a:lstStyle/>
          <a:p>
            <a:pPr rtl="0"/>
            <a:r>
              <a:rPr lang="pt-br" sz="2400">
                <a:solidFill>
                  <a:schemeClr val="tx1"/>
                </a:solidFill>
                <a:latin typeface="Amazon Ember Light" charset="0"/>
                <a:ea typeface="Amazon Ember Light" charset="0"/>
                <a:cs typeface="Amazon Ember Light" charset="0"/>
              </a:rPr>
              <a:t>Java </a:t>
            </a:r>
            <a:r>
              <a:rPr lang="pt-br" sz="2400">
                <a:solidFill>
                  <a:srgbClr val="000000"/>
                </a:solidFill>
                <a:latin typeface="Amazon Ember Light" charset="0"/>
                <a:ea typeface="Amazon Ember Light" charset="0"/>
                <a:cs typeface="Amazon Ember Light" charset="0"/>
              </a:rPr>
              <a:t>e</a:t>
            </a:r>
            <a:r>
              <a:rPr lang="pt-br" sz="2400">
                <a:solidFill>
                  <a:schemeClr val="tx1"/>
                </a:solidFill>
                <a:latin typeface="Amazon Ember Light" charset="0"/>
                <a:ea typeface="Amazon Ember Light" charset="0"/>
                <a:cs typeface="Amazon Ember Light" charset="0"/>
              </a:rPr>
              <a:t> .NET SDK</a:t>
            </a:r>
          </a:p>
          <a:p>
            <a:pPr marL="742950" lvl="1" indent="-285750" rtl="0">
              <a:buFont typeface="Arial" panose="020B0604020202020204" pitchFamily="34" charset="0"/>
              <a:buChar char="•"/>
            </a:pPr>
            <a:r>
              <a:rPr lang="pt-br">
                <a:solidFill>
                  <a:schemeClr val="tx1"/>
                </a:solidFill>
                <a:latin typeface="Lucida Console" panose="020B0609040504020204" pitchFamily="49" charset="0"/>
                <a:ea typeface="Amazon Ember Light" charset="0"/>
                <a:cs typeface="Amazon Ember Light" charset="0"/>
              </a:rPr>
              <a:t>AmazonServiceException</a:t>
            </a:r>
            <a:r>
              <a:rPr lang="pt-br">
                <a:solidFill>
                  <a:schemeClr val="tx1"/>
                </a:solidFill>
                <a:latin typeface="Amazon Ember Light" charset="0"/>
                <a:ea typeface="Amazon Ember Light" charset="0"/>
                <a:cs typeface="Amazon Ember Light" charset="0"/>
              </a:rPr>
              <a:t> ou </a:t>
            </a:r>
            <a:r>
              <a:rPr lang="pt-br">
                <a:solidFill>
                  <a:srgbClr val="000000"/>
                </a:solidFill>
                <a:latin typeface="Amazon Ember Light" charset="0"/>
                <a:ea typeface="Amazon Ember Light" charset="0"/>
                <a:cs typeface="Amazon Ember Light" charset="0"/>
              </a:rPr>
              <a:t>subclasse</a:t>
            </a:r>
          </a:p>
          <a:p>
            <a:pPr marL="742950" lvl="1" indent="-285750" rtl="0">
              <a:buFont typeface="Arial" panose="020B0604020202020204" pitchFamily="34" charset="0"/>
              <a:buChar char="•"/>
            </a:pPr>
            <a:r>
              <a:rPr lang="pt-br">
                <a:solidFill>
                  <a:schemeClr val="tx1"/>
                </a:solidFill>
                <a:latin typeface="Lucida Console" panose="020B0609040504020204" pitchFamily="49" charset="0"/>
                <a:ea typeface="Amazon Ember Light" charset="0"/>
                <a:cs typeface="Amazon Ember Light" charset="0"/>
              </a:rPr>
              <a:t>AmazonClientException</a:t>
            </a:r>
            <a:endParaRPr lang="en-US">
              <a:solidFill>
                <a:schemeClr val="tx1"/>
              </a:solidFill>
              <a:latin typeface="Lucida Console" panose="020B0609040504020204" pitchFamily="49" charset="0"/>
              <a:ea typeface="Amazon Ember Light" charset="0"/>
              <a:cs typeface="Amazon Ember Light" charset="0"/>
            </a:endParaRPr>
          </a:p>
          <a:p>
            <a:pPr rtl="0"/>
            <a:endParaRPr lang="en-US" sz="1400">
              <a:solidFill>
                <a:schemeClr val="tx1"/>
              </a:solidFill>
              <a:latin typeface="Amazon Ember Light" charset="0"/>
              <a:ea typeface="Amazon Ember Light" charset="0"/>
              <a:cs typeface="Amazon Ember Light" charset="0"/>
            </a:endParaRPr>
          </a:p>
        </p:txBody>
      </p:sp>
      <p:sp>
        <p:nvSpPr>
          <p:cNvPr id="13" name="Rounded Rectangle 12"/>
          <p:cNvSpPr/>
          <p:nvPr/>
        </p:nvSpPr>
        <p:spPr>
          <a:xfrm>
            <a:off x="3018677" y="1262504"/>
            <a:ext cx="7872236" cy="1153438"/>
          </a:xfrm>
          <a:prstGeom prst="roundRect">
            <a:avLst>
              <a:gd name="adj" fmla="val 0"/>
            </a:avLst>
          </a:prstGeom>
          <a:ln w="28575"/>
        </p:spPr>
        <p:style>
          <a:lnRef idx="2">
            <a:schemeClr val="accent3"/>
          </a:lnRef>
          <a:fillRef idx="1">
            <a:schemeClr val="lt1"/>
          </a:fillRef>
          <a:effectRef idx="0">
            <a:schemeClr val="accent3"/>
          </a:effectRef>
          <a:fontRef idx="minor">
            <a:schemeClr val="dk1"/>
          </a:fontRef>
        </p:style>
        <p:txBody>
          <a:bodyPr rtlCol="0" anchor="t"/>
          <a:lstStyle/>
          <a:p>
            <a:pPr rtl="0"/>
            <a:r>
              <a:rPr lang="pt-br" sz="2400" dirty="0">
                <a:solidFill>
                  <a:schemeClr val="tx1"/>
                </a:solidFill>
                <a:latin typeface="Amazon Ember Light" charset="0"/>
                <a:ea typeface="Amazon Ember Light" charset="0"/>
                <a:cs typeface="Amazon Ember Light" charset="0"/>
              </a:rPr>
              <a:t>O </a:t>
            </a:r>
            <a:r>
              <a:rPr lang="pt-br" sz="2400" dirty="0">
                <a:solidFill>
                  <a:srgbClr val="000000"/>
                </a:solidFill>
                <a:latin typeface="Amazon Ember Light" charset="0"/>
                <a:ea typeface="Amazon Ember Light" charset="0"/>
                <a:cs typeface="Amazon Ember Light" charset="0"/>
              </a:rPr>
              <a:t>serviço</a:t>
            </a:r>
            <a:r>
              <a:rPr lang="pt-br" sz="2400" dirty="0">
                <a:solidFill>
                  <a:schemeClr val="tx1"/>
                </a:solidFill>
                <a:latin typeface="Amazon Ember Light" charset="0"/>
                <a:ea typeface="Amazon Ember Light" charset="0"/>
                <a:cs typeface="Amazon Ember Light" charset="0"/>
              </a:rPr>
              <a:t> da AWS retorna código de erro</a:t>
            </a:r>
          </a:p>
          <a:p>
            <a:pPr marL="685800" lvl="1" indent="-349250" rtl="0">
              <a:lnSpc>
                <a:spcPct val="90000"/>
              </a:lnSpc>
              <a:spcBef>
                <a:spcPts val="500"/>
              </a:spcBef>
              <a:buFont typeface="Arial" panose="020B0604020202020204" pitchFamily="34" charset="0"/>
              <a:buChar char="•"/>
            </a:pPr>
            <a:r>
              <a:rPr lang="pt-br" sz="200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Série 400: Erro de manuseamento (</a:t>
            </a:r>
            <a:r>
              <a:rPr lang="pt-br" sz="2000" dirty="0" err="1">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handle</a:t>
            </a:r>
            <a:r>
              <a:rPr lang="pt-br" sz="200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 </a:t>
            </a:r>
            <a:r>
              <a:rPr lang="pt-br" sz="2000" dirty="0" err="1">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error</a:t>
            </a:r>
            <a:r>
              <a:rPr lang="pt-br" sz="200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 na </a:t>
            </a:r>
            <a:r>
              <a:rPr lang="pt-br" sz="20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rPr>
              <a:t>aplicação</a:t>
            </a:r>
            <a:endParaRPr lang="en-US" sz="2000" dirty="0">
              <a:solidFill>
                <a:srgbClr val="000000"/>
              </a:solidFill>
              <a:latin typeface="Amazon Ember Light" panose="020B0403020204020204"/>
              <a:ea typeface="Amazon Ember Light" panose="020B0403020204020204" pitchFamily="34" charset="0"/>
              <a:cs typeface="Amazon Ember Light" panose="020B0403020204020204" pitchFamily="34" charset="0"/>
            </a:endParaRPr>
          </a:p>
          <a:p>
            <a:pPr marL="685800" lvl="1" indent="-349250" rtl="0">
              <a:lnSpc>
                <a:spcPct val="90000"/>
              </a:lnSpc>
              <a:spcBef>
                <a:spcPts val="500"/>
              </a:spcBef>
              <a:buFont typeface="Arial" panose="020B0604020202020204" pitchFamily="34" charset="0"/>
              <a:buChar char="•"/>
            </a:pPr>
            <a:r>
              <a:rPr lang="pt-br" sz="200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Série 500: Operação para tentar novamente (</a:t>
            </a:r>
            <a:r>
              <a:rPr lang="pt-br" sz="2000" dirty="0" err="1">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Retry</a:t>
            </a:r>
            <a:r>
              <a:rPr lang="pt-br" sz="200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 </a:t>
            </a:r>
            <a:r>
              <a:rPr lang="pt-br" sz="2000" dirty="0" err="1">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operation</a:t>
            </a:r>
            <a:r>
              <a:rPr lang="pt-br" sz="200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a:t>
            </a:r>
          </a:p>
        </p:txBody>
      </p:sp>
      <p:sp>
        <p:nvSpPr>
          <p:cNvPr id="15" name="Rounded Rectangle 14"/>
          <p:cNvSpPr/>
          <p:nvPr/>
        </p:nvSpPr>
        <p:spPr>
          <a:xfrm>
            <a:off x="3476883" y="4045735"/>
            <a:ext cx="5257487" cy="1029661"/>
          </a:xfrm>
          <a:prstGeom prst="roundRect">
            <a:avLst>
              <a:gd name="adj" fmla="val 260"/>
            </a:avLst>
          </a:prstGeom>
          <a:ln w="28575">
            <a:solidFill>
              <a:schemeClr val="accent5"/>
            </a:solidFill>
          </a:ln>
        </p:spPr>
        <p:style>
          <a:lnRef idx="2">
            <a:schemeClr val="accent2"/>
          </a:lnRef>
          <a:fillRef idx="1">
            <a:schemeClr val="lt1"/>
          </a:fillRef>
          <a:effectRef idx="0">
            <a:schemeClr val="accent2"/>
          </a:effectRef>
          <a:fontRef idx="minor">
            <a:schemeClr val="dk1"/>
          </a:fontRef>
        </p:style>
        <p:txBody>
          <a:bodyPr rtlCol="0" anchor="t"/>
          <a:lstStyle/>
          <a:p>
            <a:pPr rtl="0"/>
            <a:r>
              <a:rPr lang="pt-br" sz="2400">
                <a:solidFill>
                  <a:schemeClr val="accent1"/>
                </a:solidFill>
                <a:ea typeface="Amazon Ember Light" charset="0"/>
                <a:cs typeface="Amazon Ember Light" charset="0"/>
              </a:rPr>
              <a:t>AWS SDK para Python (boto3)</a:t>
            </a:r>
          </a:p>
          <a:p>
            <a:pPr marL="622300" lvl="1" indent="-285750" rtl="0">
              <a:lnSpc>
                <a:spcPct val="90000"/>
              </a:lnSpc>
              <a:spcBef>
                <a:spcPts val="500"/>
              </a:spcBef>
              <a:buFont typeface="Arial" panose="020B0604020202020204" pitchFamily="34" charset="0"/>
              <a:buChar char="•"/>
            </a:pPr>
            <a:r>
              <a:rPr lang="pt-br">
                <a:solidFill>
                  <a:schemeClr val="tx1"/>
                </a:solidFill>
                <a:latin typeface="Lucida Console" panose="020B0609040504020204" pitchFamily="49" charset="0"/>
                <a:ea typeface="Amazon Ember Light" charset="0"/>
                <a:cs typeface="Amazon Ember Light" charset="0"/>
              </a:rPr>
              <a:t>botocore.exceptions.ClientError</a:t>
            </a:r>
            <a:endParaRPr lang="en-US">
              <a:solidFill>
                <a:schemeClr val="tx1"/>
              </a:solidFill>
              <a:latin typeface="Lucida Console" panose="020B0609040504020204" pitchFamily="49" charset="0"/>
              <a:ea typeface="Amazon Ember Light" charset="0"/>
              <a:cs typeface="Amazon Ember Light" charset="0"/>
            </a:endParaRPr>
          </a:p>
          <a:p>
            <a:pPr marL="685800" lvl="1" indent="-349250" rtl="0">
              <a:lnSpc>
                <a:spcPct val="90000"/>
              </a:lnSpc>
              <a:spcBef>
                <a:spcPts val="500"/>
              </a:spcBef>
              <a:buBlip>
                <a:blip r:embed="rId4"/>
              </a:buBlip>
            </a:pPr>
            <a:endParaRPr lang="en-US" sz="1400">
              <a:solidFill>
                <a:schemeClr val="tx1"/>
              </a:solidFill>
              <a:latin typeface="Amazon Ember Light" charset="0"/>
              <a:ea typeface="Amazon Ember Light" charset="0"/>
              <a:cs typeface="Amazon Ember Light" charset="0"/>
            </a:endParaRPr>
          </a:p>
          <a:p>
            <a:pPr rtl="0"/>
            <a:endParaRPr lang="en-US" sz="1400">
              <a:solidFill>
                <a:schemeClr val="tx1"/>
              </a:solidFill>
              <a:latin typeface="Amazon Ember Light" charset="0"/>
              <a:ea typeface="Amazon Ember Light" charset="0"/>
              <a:cs typeface="Amazon Ember Light" charset="0"/>
            </a:endParaRPr>
          </a:p>
          <a:p>
            <a:pPr rtl="0"/>
            <a:endParaRPr lang="en-US" sz="1400">
              <a:solidFill>
                <a:schemeClr val="tx1"/>
              </a:solidFill>
              <a:latin typeface="Amazon Ember Light" charset="0"/>
              <a:ea typeface="Amazon Ember Light" charset="0"/>
              <a:cs typeface="Amazon Ember Light" charset="0"/>
            </a:endParaRPr>
          </a:p>
        </p:txBody>
      </p:sp>
      <p:sp>
        <p:nvSpPr>
          <p:cNvPr id="16" name="Rounded Rectangle 15"/>
          <p:cNvSpPr/>
          <p:nvPr/>
        </p:nvSpPr>
        <p:spPr>
          <a:xfrm>
            <a:off x="6715228" y="5370687"/>
            <a:ext cx="5257486" cy="1039209"/>
          </a:xfrm>
          <a:prstGeom prst="roundRect">
            <a:avLst>
              <a:gd name="adj" fmla="val 0"/>
            </a:avLst>
          </a:prstGeom>
          <a:ln w="28575"/>
        </p:spPr>
        <p:style>
          <a:lnRef idx="2">
            <a:schemeClr val="accent4"/>
          </a:lnRef>
          <a:fillRef idx="1">
            <a:schemeClr val="lt1"/>
          </a:fillRef>
          <a:effectRef idx="0">
            <a:schemeClr val="accent4"/>
          </a:effectRef>
          <a:fontRef idx="minor">
            <a:schemeClr val="dk1"/>
          </a:fontRef>
        </p:style>
        <p:txBody>
          <a:bodyPr rtlCol="0" anchor="t"/>
          <a:lstStyle/>
          <a:p>
            <a:pPr rtl="0"/>
            <a:r>
              <a:rPr lang="pt-br" sz="2400" dirty="0">
                <a:solidFill>
                  <a:schemeClr val="tx1"/>
                </a:solidFill>
                <a:latin typeface="Amazon Ember Light" charset="0"/>
                <a:ea typeface="Amazon Ember Light" charset="0"/>
                <a:cs typeface="Amazon Ember Light" charset="0"/>
              </a:rPr>
              <a:t>SDK do </a:t>
            </a:r>
            <a:r>
              <a:rPr lang="pt-br" sz="2400" dirty="0" err="1">
                <a:solidFill>
                  <a:schemeClr val="tx1"/>
                </a:solidFill>
                <a:latin typeface="Amazon Ember Light" charset="0"/>
                <a:ea typeface="Amazon Ember Light" charset="0"/>
                <a:cs typeface="Amazon Ember Light" charset="0"/>
              </a:rPr>
              <a:t>JavaScript</a:t>
            </a:r>
            <a:endParaRPr lang="pt-br" sz="2400" dirty="0">
              <a:solidFill>
                <a:schemeClr val="tx1"/>
              </a:solidFill>
              <a:latin typeface="Amazon Ember Light" charset="0"/>
              <a:ea typeface="Amazon Ember Light" charset="0"/>
              <a:cs typeface="Amazon Ember Light" charset="0"/>
            </a:endParaRPr>
          </a:p>
          <a:p>
            <a:pPr marL="685800" lvl="1" indent="-349250" rtl="0">
              <a:lnSpc>
                <a:spcPct val="90000"/>
              </a:lnSpc>
              <a:spcBef>
                <a:spcPts val="500"/>
              </a:spcBef>
              <a:buFont typeface="Arial" panose="020B0604020202020204" pitchFamily="34" charset="0"/>
              <a:buChar char="•"/>
            </a:pPr>
            <a:r>
              <a:rPr lang="pt-br" dirty="0">
                <a:solidFill>
                  <a:schemeClr val="tx1"/>
                </a:solidFill>
                <a:latin typeface="Amazon Ember Light" charset="0"/>
                <a:ea typeface="Amazon Ember Light" charset="0"/>
                <a:cs typeface="Amazon Ember Light" charset="0"/>
              </a:rPr>
              <a:t>Retornos de chamada assíncrona</a:t>
            </a:r>
          </a:p>
          <a:p>
            <a:pPr marL="685800" lvl="1" indent="-349250" rtl="0">
              <a:lnSpc>
                <a:spcPct val="90000"/>
              </a:lnSpc>
              <a:spcBef>
                <a:spcPts val="500"/>
              </a:spcBef>
              <a:buFont typeface="Arial" panose="020B0604020202020204" pitchFamily="34" charset="0"/>
              <a:buChar char="•"/>
            </a:pPr>
            <a:r>
              <a:rPr lang="pt-br" dirty="0" err="1">
                <a:solidFill>
                  <a:srgbClr val="000000"/>
                </a:solidFill>
                <a:latin typeface="Lucida Console" panose="020B0609040504020204" pitchFamily="49" charset="0"/>
                <a:ea typeface="Amazon Ember Light" charset="0"/>
                <a:cs typeface="Amazon Ember Light" charset="0"/>
              </a:rPr>
              <a:t>function</a:t>
            </a:r>
            <a:r>
              <a:rPr lang="pt-br" dirty="0">
                <a:solidFill>
                  <a:schemeClr val="tx1"/>
                </a:solidFill>
                <a:latin typeface="Lucida Console" panose="020B0609040504020204" pitchFamily="49" charset="0"/>
                <a:ea typeface="Amazon Ember Light" charset="0"/>
                <a:cs typeface="Amazon Ember Light" charset="0"/>
              </a:rPr>
              <a:t>(</a:t>
            </a:r>
            <a:r>
              <a:rPr lang="pt-br" dirty="0" err="1">
                <a:solidFill>
                  <a:schemeClr val="tx1"/>
                </a:solidFill>
                <a:latin typeface="Lucida Console" panose="020B0609040504020204" pitchFamily="49" charset="0"/>
                <a:ea typeface="Amazon Ember Light" charset="0"/>
                <a:cs typeface="Amazon Ember Light" charset="0"/>
              </a:rPr>
              <a:t>error</a:t>
            </a:r>
            <a:r>
              <a:rPr lang="pt-br" dirty="0">
                <a:solidFill>
                  <a:schemeClr val="tx1"/>
                </a:solidFill>
                <a:latin typeface="Lucida Console" panose="020B0609040504020204" pitchFamily="49" charset="0"/>
                <a:ea typeface="Amazon Ember Light" charset="0"/>
                <a:cs typeface="Amazon Ember Light" charset="0"/>
              </a:rPr>
              <a:t>, data) { ... }</a:t>
            </a:r>
          </a:p>
          <a:p>
            <a:pPr marL="685800" lvl="1" indent="-349250" rtl="0">
              <a:lnSpc>
                <a:spcPct val="90000"/>
              </a:lnSpc>
              <a:spcBef>
                <a:spcPts val="500"/>
              </a:spcBef>
              <a:buBlip>
                <a:blip r:embed="rId4"/>
              </a:buBlip>
            </a:pPr>
            <a:endParaRPr lang="en-US" sz="1400" dirty="0">
              <a:solidFill>
                <a:schemeClr val="tx1"/>
              </a:solidFill>
              <a:latin typeface="Amazon Ember Light" charset="0"/>
              <a:ea typeface="Amazon Ember Light" charset="0"/>
              <a:cs typeface="Amazon Ember Light" charset="0"/>
            </a:endParaRPr>
          </a:p>
          <a:p>
            <a:pPr marL="685800" lvl="1" indent="-349250" rtl="0">
              <a:lnSpc>
                <a:spcPct val="90000"/>
              </a:lnSpc>
              <a:spcBef>
                <a:spcPts val="500"/>
              </a:spcBef>
              <a:buBlip>
                <a:blip r:embed="rId4"/>
              </a:buBlip>
            </a:pPr>
            <a:endParaRPr lang="en-US" sz="1400" dirty="0">
              <a:solidFill>
                <a:schemeClr val="tx1"/>
              </a:solidFill>
              <a:latin typeface="Amazon Ember Light" charset="0"/>
              <a:ea typeface="Amazon Ember Light" charset="0"/>
              <a:cs typeface="Amazon Ember Light" charset="0"/>
            </a:endParaRPr>
          </a:p>
        </p:txBody>
      </p:sp>
      <p:sp>
        <p:nvSpPr>
          <p:cNvPr id="3" name="Footer Placeholder 2"/>
          <p:cNvSpPr>
            <a:spLocks noGrp="1"/>
          </p:cNvSpPr>
          <p:nvPr>
            <p:ph type="ftr" sz="quarter" idx="3"/>
          </p:nvPr>
        </p:nvSpPr>
        <p:spPr>
          <a:xfrm>
            <a:off x="419100" y="6356350"/>
            <a:ext cx="4398560" cy="365125"/>
          </a:xfrm>
        </p:spPr>
        <p:txBody>
          <a:bodyPr rtlCol="0"/>
          <a:lstStyle/>
          <a:p>
            <a:pPr rtl="0"/>
            <a:r>
              <a:rPr lang="pt-br" dirty="0"/>
              <a:t>© 2020 </a:t>
            </a:r>
            <a:r>
              <a:rPr lang="pt-br" dirty="0" err="1"/>
              <a:t>Amazon</a:t>
            </a:r>
            <a:r>
              <a:rPr lang="pt-br" dirty="0"/>
              <a:t> Web Services, Inc. ou suas afiliadas. Todos os direitos reservados.</a:t>
            </a:r>
          </a:p>
        </p:txBody>
      </p:sp>
    </p:spTree>
    <p:custDataLst>
      <p:tags r:id="rId1"/>
    </p:custDataLst>
    <p:extLst>
      <p:ext uri="{BB962C8B-B14F-4D97-AF65-F5344CB8AC3E}">
        <p14:creationId xmlns:p14="http://schemas.microsoft.com/office/powerpoint/2010/main" val="9608161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9100" y="3191940"/>
            <a:ext cx="9502822" cy="474119"/>
          </a:xfrm>
        </p:spPr>
        <p:txBody>
          <a:bodyPr rtlCol="0">
            <a:noAutofit/>
          </a:bodyPr>
          <a:lstStyle/>
          <a:p>
            <a:pPr rtl="0"/>
            <a:r>
              <a:rPr lang="pt-br" dirty="0"/>
              <a:t>Introdução às ferramentas do desenvolvedor</a:t>
            </a:r>
          </a:p>
        </p:txBody>
      </p:sp>
      <p:sp>
        <p:nvSpPr>
          <p:cNvPr id="3" name="Slide Number Placeholder 2"/>
          <p:cNvSpPr>
            <a:spLocks noGrp="1"/>
          </p:cNvSpPr>
          <p:nvPr>
            <p:ph type="sldNum" sz="quarter" idx="4294967295"/>
          </p:nvPr>
        </p:nvSpPr>
        <p:spPr>
          <a:xfrm>
            <a:off x="9448800" y="6356350"/>
            <a:ext cx="2743200" cy="365125"/>
          </a:xfrm>
        </p:spPr>
        <p:txBody>
          <a:bodyPr rtlCol="0"/>
          <a:lstStyle/>
          <a:p>
            <a:pPr rtl="0"/>
            <a:fld id="{9FC43BFD-8FF7-A343-A8A6-E2338FCE8046}" type="slidenum">
              <a:rPr lang="en-US" smtClean="0"/>
              <a:pPr/>
              <a:t>14</a:t>
            </a:fld>
            <a:endParaRPr lang="en-US"/>
          </a:p>
        </p:txBody>
      </p:sp>
      <p:sp>
        <p:nvSpPr>
          <p:cNvPr id="5" name="Footer Placeholder 4"/>
          <p:cNvSpPr>
            <a:spLocks noGrp="1"/>
          </p:cNvSpPr>
          <p:nvPr>
            <p:ph type="ftr" sz="quarter" idx="3"/>
          </p:nvPr>
        </p:nvSpPr>
        <p:spPr>
          <a:xfrm>
            <a:off x="419100" y="6356350"/>
            <a:ext cx="4357616" cy="365125"/>
          </a:xfrm>
        </p:spPr>
        <p:txBody>
          <a:bodyPr rtlCol="0"/>
          <a:lstStyle/>
          <a:p>
            <a:pPr rtl="0"/>
            <a:r>
              <a:rPr lang="pt-br" dirty="0"/>
              <a:t>© 2020 </a:t>
            </a:r>
            <a:r>
              <a:rPr lang="pt-br" dirty="0" err="1"/>
              <a:t>Amazon</a:t>
            </a:r>
            <a:r>
              <a:rPr lang="pt-br" dirty="0"/>
              <a:t> Web Services, Inc. ou suas afiliadas. Todos os direitos reservados.</a:t>
            </a:r>
          </a:p>
        </p:txBody>
      </p:sp>
    </p:spTree>
    <p:custDataLst>
      <p:tags r:id="rId1"/>
    </p:custDataLst>
    <p:extLst>
      <p:ext uri="{BB962C8B-B14F-4D97-AF65-F5344CB8AC3E}">
        <p14:creationId xmlns:p14="http://schemas.microsoft.com/office/powerpoint/2010/main" val="37061729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Graphic 13">
            <a:extLst>
              <a:ext uri="{FF2B5EF4-FFF2-40B4-BE49-F238E27FC236}">
                <a16:creationId xmlns:a16="http://schemas.microsoft.com/office/drawing/2014/main" id="{D7F89FC3-BF05-7B44-8087-6C91C6D8AA3B}"/>
              </a:ext>
            </a:extLst>
          </p:cNvPr>
          <p:cNvPicPr>
            <a:picLocks noChangeAspect="1"/>
          </p:cNvPicPr>
          <p:nvPr/>
        </p:nvPicPr>
        <p:blipFill>
          <a:blip r:embed="rId4"/>
          <a:stretch>
            <a:fillRect/>
          </a:stretch>
        </p:blipFill>
        <p:spPr>
          <a:xfrm>
            <a:off x="7079253" y="2782674"/>
            <a:ext cx="1371600" cy="1371600"/>
          </a:xfrm>
          <a:prstGeom prst="rect">
            <a:avLst/>
          </a:prstGeom>
        </p:spPr>
      </p:pic>
      <p:pic>
        <p:nvPicPr>
          <p:cNvPr id="13" name="Graphic 55">
            <a:extLst>
              <a:ext uri="{FF2B5EF4-FFF2-40B4-BE49-F238E27FC236}">
                <a16:creationId xmlns:a16="http://schemas.microsoft.com/office/drawing/2014/main" id="{06DDFE3B-529E-1E45-83C5-B33FEEF99743}"/>
              </a:ext>
            </a:extLst>
          </p:cNvPr>
          <p:cNvPicPr>
            <a:picLocks noChangeAspect="1"/>
          </p:cNvPicPr>
          <p:nvPr/>
        </p:nvPicPr>
        <p:blipFill>
          <a:blip r:embed="rId5"/>
          <a:stretch>
            <a:fillRect/>
          </a:stretch>
        </p:blipFill>
        <p:spPr>
          <a:xfrm>
            <a:off x="3291775" y="2782674"/>
            <a:ext cx="1371600" cy="1371600"/>
          </a:xfrm>
          <a:prstGeom prst="rect">
            <a:avLst/>
          </a:prstGeom>
        </p:spPr>
      </p:pic>
      <p:sp>
        <p:nvSpPr>
          <p:cNvPr id="2" name="Title 1"/>
          <p:cNvSpPr>
            <a:spLocks noGrp="1"/>
          </p:cNvSpPr>
          <p:nvPr>
            <p:ph type="title"/>
          </p:nvPr>
        </p:nvSpPr>
        <p:spPr/>
        <p:txBody>
          <a:bodyPr rtlCol="0"/>
          <a:lstStyle/>
          <a:p>
            <a:pPr rtl="0"/>
            <a:r>
              <a:rPr lang="pt-br" sz="3500" dirty="0"/>
              <a:t>Ferramentas do desenvolvedor</a:t>
            </a:r>
          </a:p>
        </p:txBody>
      </p:sp>
      <p:sp>
        <p:nvSpPr>
          <p:cNvPr id="4" name="Slide Number Placeholder 3"/>
          <p:cNvSpPr>
            <a:spLocks noGrp="1"/>
          </p:cNvSpPr>
          <p:nvPr>
            <p:ph type="sldNum" sz="quarter" idx="12"/>
          </p:nvPr>
        </p:nvSpPr>
        <p:spPr/>
        <p:txBody>
          <a:bodyPr rtlCol="0"/>
          <a:lstStyle/>
          <a:p>
            <a:pPr rtl="0"/>
            <a:fld id="{9FC43BFD-8FF7-A343-A8A6-E2338FCE8046}" type="slidenum">
              <a:rPr lang="en-US" smtClean="0"/>
              <a:pPr/>
              <a:t>15</a:t>
            </a:fld>
            <a:endParaRPr lang="en-US"/>
          </a:p>
        </p:txBody>
      </p:sp>
      <p:sp>
        <p:nvSpPr>
          <p:cNvPr id="11" name="Rectangle 10"/>
          <p:cNvSpPr/>
          <p:nvPr/>
        </p:nvSpPr>
        <p:spPr>
          <a:xfrm>
            <a:off x="2690647" y="2501462"/>
            <a:ext cx="2638097" cy="2532992"/>
          </a:xfrm>
          <a:prstGeom prst="rect">
            <a:avLst/>
          </a:prstGeom>
          <a:no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p>
        </p:txBody>
      </p:sp>
      <p:sp>
        <p:nvSpPr>
          <p:cNvPr id="9" name="Footer Placeholder 8"/>
          <p:cNvSpPr>
            <a:spLocks noGrp="1"/>
          </p:cNvSpPr>
          <p:nvPr>
            <p:ph type="ftr" sz="quarter" idx="3"/>
          </p:nvPr>
        </p:nvSpPr>
        <p:spPr>
          <a:xfrm>
            <a:off x="419100" y="6356350"/>
            <a:ext cx="4709427" cy="365125"/>
          </a:xfrm>
        </p:spPr>
        <p:txBody>
          <a:bodyPr rtlCol="0"/>
          <a:lstStyle/>
          <a:p>
            <a:pPr rtl="0"/>
            <a:r>
              <a:rPr lang="pt-br" dirty="0"/>
              <a:t>© 2020 </a:t>
            </a:r>
            <a:r>
              <a:rPr lang="pt-br" dirty="0" err="1"/>
              <a:t>Amazon</a:t>
            </a:r>
            <a:r>
              <a:rPr lang="pt-br" dirty="0"/>
              <a:t> Web Services, Inc. ou suas afiliadas. Todos os direitos reservados.</a:t>
            </a:r>
          </a:p>
        </p:txBody>
      </p:sp>
      <p:sp>
        <p:nvSpPr>
          <p:cNvPr id="12" name="TextBox 11">
            <a:extLst>
              <a:ext uri="{FF2B5EF4-FFF2-40B4-BE49-F238E27FC236}">
                <a16:creationId xmlns:a16="http://schemas.microsoft.com/office/drawing/2014/main" id="{2F1B828E-B692-DD42-B361-AD3B4B4FA767}"/>
              </a:ext>
            </a:extLst>
          </p:cNvPr>
          <p:cNvSpPr txBox="1"/>
          <p:nvPr/>
        </p:nvSpPr>
        <p:spPr>
          <a:xfrm>
            <a:off x="2826623" y="4395658"/>
            <a:ext cx="2301904" cy="461665"/>
          </a:xfrm>
          <a:prstGeom prst="rect">
            <a:avLst/>
          </a:prstGeom>
          <a:noFill/>
        </p:spPr>
        <p:txBody>
          <a:bodyPr wrap="square" rtlCol="0">
            <a:spAutoFit/>
          </a:bodyPr>
          <a:lstStyle/>
          <a:p>
            <a:pPr algn="ctr" rtl="0"/>
            <a:r>
              <a:rPr lang="pt-br" sz="2400">
                <a:latin typeface="Amazon Ember" panose="02000000000000000000" pitchFamily="2" charset="0"/>
                <a:ea typeface="Amazon Ember" panose="02000000000000000000" pitchFamily="2" charset="0"/>
              </a:rPr>
              <a:t>AWS Cloud9</a:t>
            </a:r>
          </a:p>
        </p:txBody>
      </p:sp>
      <p:sp>
        <p:nvSpPr>
          <p:cNvPr id="14" name="TextBox 13">
            <a:extLst>
              <a:ext uri="{FF2B5EF4-FFF2-40B4-BE49-F238E27FC236}">
                <a16:creationId xmlns:a16="http://schemas.microsoft.com/office/drawing/2014/main" id="{1FAE541B-4AF8-8345-AB0B-10C408B6227D}"/>
              </a:ext>
            </a:extLst>
          </p:cNvPr>
          <p:cNvSpPr txBox="1"/>
          <p:nvPr/>
        </p:nvSpPr>
        <p:spPr>
          <a:xfrm>
            <a:off x="6614101" y="4395657"/>
            <a:ext cx="2301904" cy="461665"/>
          </a:xfrm>
          <a:prstGeom prst="rect">
            <a:avLst/>
          </a:prstGeom>
          <a:noFill/>
        </p:spPr>
        <p:txBody>
          <a:bodyPr wrap="square" rtlCol="0">
            <a:spAutoFit/>
          </a:bodyPr>
          <a:lstStyle/>
          <a:p>
            <a:pPr algn="ctr" rtl="0"/>
            <a:r>
              <a:rPr lang="pt-br" sz="2400">
                <a:latin typeface="Amazon Ember" panose="02000000000000000000" pitchFamily="2" charset="0"/>
                <a:ea typeface="Amazon Ember" panose="02000000000000000000" pitchFamily="2" charset="0"/>
              </a:rPr>
              <a:t>AWS X-Ray</a:t>
            </a:r>
          </a:p>
        </p:txBody>
      </p:sp>
    </p:spTree>
    <p:custDataLst>
      <p:tags r:id="rId1"/>
    </p:custDataLst>
    <p:extLst>
      <p:ext uri="{BB962C8B-B14F-4D97-AF65-F5344CB8AC3E}">
        <p14:creationId xmlns:p14="http://schemas.microsoft.com/office/powerpoint/2010/main" val="10485500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pt-br" sz="3500" dirty="0"/>
              <a:t>AWS Cloud9</a:t>
            </a:r>
          </a:p>
        </p:txBody>
      </p:sp>
      <p:sp>
        <p:nvSpPr>
          <p:cNvPr id="4" name="Slide Number Placeholder 3"/>
          <p:cNvSpPr>
            <a:spLocks noGrp="1"/>
          </p:cNvSpPr>
          <p:nvPr>
            <p:ph type="sldNum" sz="quarter" idx="12"/>
          </p:nvPr>
        </p:nvSpPr>
        <p:spPr/>
        <p:txBody>
          <a:bodyPr rtlCol="0"/>
          <a:lstStyle/>
          <a:p>
            <a:pPr rtl="0"/>
            <a:fld id="{9FC43BFD-8FF7-A343-A8A6-E2338FCE8046}" type="slidenum">
              <a:rPr lang="en-US" smtClean="0"/>
              <a:pPr/>
              <a:t>16</a:t>
            </a:fld>
            <a:endParaRPr lang="en-US"/>
          </a:p>
        </p:txBody>
      </p:sp>
      <p:sp>
        <p:nvSpPr>
          <p:cNvPr id="6" name="Content Placeholder 2"/>
          <p:cNvSpPr txBox="1">
            <a:spLocks/>
          </p:cNvSpPr>
          <p:nvPr/>
        </p:nvSpPr>
        <p:spPr>
          <a:xfrm>
            <a:off x="538368" y="3944203"/>
            <a:ext cx="10515600" cy="240941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Tx/>
              <a:buBlip>
                <a:blip r:embed="rId4"/>
              </a:buBlip>
              <a:defRPr sz="2800" b="0" i="0" kern="1200">
                <a:solidFill>
                  <a:schemeClr val="tx1"/>
                </a:solidFill>
                <a:latin typeface="Amazon Ember Light" charset="0"/>
                <a:ea typeface="Amazon Ember Light" charset="0"/>
                <a:cs typeface="Amazon Ember Light" charset="0"/>
              </a:defRPr>
            </a:lvl1pPr>
            <a:lvl2pPr marL="685800" indent="-228600" algn="l" defTabSz="914400" rtl="0" eaLnBrk="1" latinLnBrk="0" hangingPunct="1">
              <a:lnSpc>
                <a:spcPct val="90000"/>
              </a:lnSpc>
              <a:spcBef>
                <a:spcPts val="500"/>
              </a:spcBef>
              <a:buFontTx/>
              <a:buBlip>
                <a:blip r:embed="rId4"/>
              </a:buBlip>
              <a:defRPr sz="2400" b="0" i="0" kern="1200">
                <a:solidFill>
                  <a:schemeClr val="tx1"/>
                </a:solidFill>
                <a:latin typeface="Amazon Ember Light" charset="0"/>
                <a:ea typeface="Amazon Ember Light" charset="0"/>
                <a:cs typeface="Amazon Ember Light" charset="0"/>
              </a:defRPr>
            </a:lvl2pPr>
            <a:lvl3pPr marL="1143000" indent="-228600" algn="l" defTabSz="914400" rtl="0" eaLnBrk="1" latinLnBrk="0" hangingPunct="1">
              <a:lnSpc>
                <a:spcPct val="90000"/>
              </a:lnSpc>
              <a:spcBef>
                <a:spcPts val="500"/>
              </a:spcBef>
              <a:buFontTx/>
              <a:buBlip>
                <a:blip r:embed="rId4"/>
              </a:buBlip>
              <a:defRPr sz="2000" b="0" i="0" kern="1200">
                <a:solidFill>
                  <a:schemeClr val="tx1"/>
                </a:solidFill>
                <a:latin typeface="Amazon Ember Light" charset="0"/>
                <a:ea typeface="Amazon Ember Light" charset="0"/>
                <a:cs typeface="Amazon Ember Light" charset="0"/>
              </a:defRPr>
            </a:lvl3pPr>
            <a:lvl4pPr marL="1600200" indent="-228600" algn="l" defTabSz="914400" rtl="0" eaLnBrk="1" latinLnBrk="0" hangingPunct="1">
              <a:lnSpc>
                <a:spcPct val="90000"/>
              </a:lnSpc>
              <a:spcBef>
                <a:spcPts val="500"/>
              </a:spcBef>
              <a:buFontTx/>
              <a:buBlip>
                <a:blip r:embed="rId4"/>
              </a:buBlip>
              <a:defRPr sz="1800" b="0" i="0" kern="1200">
                <a:solidFill>
                  <a:schemeClr val="tx1"/>
                </a:solidFill>
                <a:latin typeface="Amazon Ember Light" charset="0"/>
                <a:ea typeface="Amazon Ember Light" charset="0"/>
                <a:cs typeface="Amazon Ember Light" charset="0"/>
              </a:defRPr>
            </a:lvl4pPr>
            <a:lvl5pPr marL="2057400" indent="-228600" algn="l" defTabSz="914400" rtl="0" eaLnBrk="1" latinLnBrk="0" hangingPunct="1">
              <a:lnSpc>
                <a:spcPct val="90000"/>
              </a:lnSpc>
              <a:spcBef>
                <a:spcPts val="500"/>
              </a:spcBef>
              <a:buFontTx/>
              <a:buBlip>
                <a:blip r:embed="rId4"/>
              </a:buBlip>
              <a:defRPr sz="1800" b="0" i="0" kern="1200">
                <a:solidFill>
                  <a:schemeClr val="tx1"/>
                </a:solidFill>
                <a:latin typeface="Amazon Ember Light" charset="0"/>
                <a:ea typeface="Amazon Ember Light" charset="0"/>
                <a:cs typeface="Amazon Ember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rtl="0">
              <a:buFont typeface="Arial" panose="020B0604020202020204" pitchFamily="34" charset="0"/>
              <a:buChar char="•"/>
            </a:pPr>
            <a:r>
              <a:rPr lang="pt-br" sz="2700" dirty="0"/>
              <a:t>Uso de máquinas locais para criar para a nuvem</a:t>
            </a:r>
          </a:p>
          <a:p>
            <a:pPr rtl="0">
              <a:buFont typeface="Arial" panose="020B0604020202020204" pitchFamily="34" charset="0"/>
              <a:buChar char="•"/>
            </a:pPr>
            <a:r>
              <a:rPr lang="pt-br" sz="2700" dirty="0"/>
              <a:t>Configuração trabalhosa dos </a:t>
            </a:r>
            <a:r>
              <a:rPr lang="pt-br" sz="2700" dirty="0">
                <a:solidFill>
                  <a:srgbClr val="000000"/>
                </a:solidFill>
              </a:rPr>
              <a:t>ambientes de desenvolvimento</a:t>
            </a:r>
            <a:endParaRPr lang="en-US" sz="2700" dirty="0"/>
          </a:p>
          <a:p>
            <a:pPr rtl="0">
              <a:buFont typeface="Arial" panose="020B0604020202020204" pitchFamily="34" charset="0"/>
              <a:buChar char="•"/>
            </a:pPr>
            <a:r>
              <a:rPr lang="pt-br" sz="2700" dirty="0"/>
              <a:t>Necessidade de uma maneira </a:t>
            </a:r>
            <a:r>
              <a:rPr lang="pt-br" sz="2700" dirty="0">
                <a:solidFill>
                  <a:srgbClr val="000000"/>
                </a:solidFill>
              </a:rPr>
              <a:t>mais fácil</a:t>
            </a:r>
            <a:r>
              <a:rPr lang="pt-br" sz="2700" dirty="0"/>
              <a:t> de colaborar no código</a:t>
            </a:r>
          </a:p>
          <a:p>
            <a:pPr rtl="0">
              <a:buFont typeface="Arial" panose="020B0604020202020204" pitchFamily="34" charset="0"/>
              <a:buChar char="•"/>
            </a:pPr>
            <a:r>
              <a:rPr lang="pt-br" sz="2700" dirty="0"/>
              <a:t>Os </a:t>
            </a:r>
            <a:r>
              <a:rPr lang="pt-br" sz="2700" dirty="0" err="1"/>
              <a:t>IDEs</a:t>
            </a:r>
            <a:r>
              <a:rPr lang="pt-br" sz="2700" dirty="0"/>
              <a:t> não atenderam às necessidades de </a:t>
            </a:r>
            <a:r>
              <a:rPr lang="pt-br" sz="2700" dirty="0">
                <a:solidFill>
                  <a:srgbClr val="000000"/>
                </a:solidFill>
              </a:rPr>
              <a:t>aplicações </a:t>
            </a:r>
            <a:r>
              <a:rPr lang="pt-br" sz="2700" dirty="0"/>
              <a:t>sem servidor</a:t>
            </a:r>
            <a:endParaRPr lang="en-US" sz="2700" dirty="0">
              <a:latin typeface="Amazon Ember" panose="020B0603020204020204" pitchFamily="34" charset="0"/>
              <a:ea typeface="Amazon Ember" panose="020B0603020204020204" pitchFamily="34" charset="0"/>
              <a:cs typeface="Amazon Ember" panose="020B0603020204020204" pitchFamily="34" charset="0"/>
            </a:endParaRPr>
          </a:p>
          <a:p>
            <a:pPr rtl="0"/>
            <a:endParaRPr lang="en-US" dirty="0"/>
          </a:p>
        </p:txBody>
      </p:sp>
      <p:sp>
        <p:nvSpPr>
          <p:cNvPr id="3" name="Footer Placeholder 2"/>
          <p:cNvSpPr>
            <a:spLocks noGrp="1"/>
          </p:cNvSpPr>
          <p:nvPr>
            <p:ph type="ftr" sz="quarter" idx="3"/>
          </p:nvPr>
        </p:nvSpPr>
        <p:spPr>
          <a:xfrm>
            <a:off x="419100" y="6356350"/>
            <a:ext cx="4691268" cy="365125"/>
          </a:xfrm>
        </p:spPr>
        <p:txBody>
          <a:bodyPr rtlCol="0"/>
          <a:lstStyle/>
          <a:p>
            <a:pPr rtl="0"/>
            <a:r>
              <a:rPr lang="pt-br" dirty="0"/>
              <a:t>© 2020 </a:t>
            </a:r>
            <a:r>
              <a:rPr lang="pt-br" dirty="0" err="1"/>
              <a:t>Amazon</a:t>
            </a:r>
            <a:r>
              <a:rPr lang="pt-br" dirty="0"/>
              <a:t> Web Services, Inc. ou suas afiliadas. Todos os direitos reservados.</a:t>
            </a:r>
          </a:p>
        </p:txBody>
      </p:sp>
      <p:pic>
        <p:nvPicPr>
          <p:cNvPr id="8" name="Graphic 55">
            <a:extLst>
              <a:ext uri="{FF2B5EF4-FFF2-40B4-BE49-F238E27FC236}">
                <a16:creationId xmlns:a16="http://schemas.microsoft.com/office/drawing/2014/main" id="{06DDFE3B-529E-1E45-83C5-B33FEEF99743}"/>
              </a:ext>
            </a:extLst>
          </p:cNvPr>
          <p:cNvPicPr>
            <a:picLocks noChangeAspect="1"/>
          </p:cNvPicPr>
          <p:nvPr/>
        </p:nvPicPr>
        <p:blipFill>
          <a:blip r:embed="rId5"/>
          <a:stretch>
            <a:fillRect/>
          </a:stretch>
        </p:blipFill>
        <p:spPr>
          <a:xfrm>
            <a:off x="5110368" y="1948803"/>
            <a:ext cx="1371600" cy="1371600"/>
          </a:xfrm>
          <a:prstGeom prst="rect">
            <a:avLst/>
          </a:prstGeom>
        </p:spPr>
      </p:pic>
      <p:sp>
        <p:nvSpPr>
          <p:cNvPr id="9" name="TextBox 8">
            <a:extLst>
              <a:ext uri="{FF2B5EF4-FFF2-40B4-BE49-F238E27FC236}">
                <a16:creationId xmlns:a16="http://schemas.microsoft.com/office/drawing/2014/main" id="{2F1B828E-B692-DD42-B361-AD3B4B4FA767}"/>
              </a:ext>
            </a:extLst>
          </p:cNvPr>
          <p:cNvSpPr txBox="1"/>
          <p:nvPr/>
        </p:nvSpPr>
        <p:spPr>
          <a:xfrm>
            <a:off x="4645216" y="3412697"/>
            <a:ext cx="2301904" cy="461665"/>
          </a:xfrm>
          <a:prstGeom prst="rect">
            <a:avLst/>
          </a:prstGeom>
          <a:noFill/>
        </p:spPr>
        <p:txBody>
          <a:bodyPr wrap="square" rtlCol="0">
            <a:spAutoFit/>
          </a:bodyPr>
          <a:lstStyle/>
          <a:p>
            <a:pPr algn="ctr" rtl="0"/>
            <a:r>
              <a:rPr lang="pt-br" sz="2400">
                <a:latin typeface="Amazon Ember" panose="02000000000000000000" pitchFamily="2" charset="0"/>
                <a:ea typeface="Amazon Ember" panose="02000000000000000000" pitchFamily="2" charset="0"/>
              </a:rPr>
              <a:t>AWS Cloud9</a:t>
            </a:r>
          </a:p>
        </p:txBody>
      </p:sp>
    </p:spTree>
    <p:custDataLst>
      <p:tags r:id="rId1"/>
    </p:custDataLst>
    <p:extLst>
      <p:ext uri="{BB962C8B-B14F-4D97-AF65-F5344CB8AC3E}">
        <p14:creationId xmlns:p14="http://schemas.microsoft.com/office/powerpoint/2010/main" val="15069148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rtlCol="0"/>
          <a:lstStyle/>
          <a:p>
            <a:pPr rtl="0"/>
            <a:r>
              <a:rPr lang="pt-br" sz="3500" dirty="0"/>
              <a:t>Visão geral do AWS Cloud9</a:t>
            </a:r>
          </a:p>
        </p:txBody>
      </p:sp>
      <p:sp>
        <p:nvSpPr>
          <p:cNvPr id="2" name="Slide Number Placeholder 1"/>
          <p:cNvSpPr>
            <a:spLocks noGrp="1"/>
          </p:cNvSpPr>
          <p:nvPr>
            <p:ph type="sldNum" sz="quarter" idx="12"/>
          </p:nvPr>
        </p:nvSpPr>
        <p:spPr/>
        <p:txBody>
          <a:bodyPr rtlCol="0"/>
          <a:lstStyle/>
          <a:p>
            <a:pPr rtl="0"/>
            <a:fld id="{9FC43BFD-8FF7-A343-A8A6-E2338FCE8046}" type="slidenum">
              <a:rPr lang="en-US" smtClean="0"/>
              <a:pPr/>
              <a:t>17</a:t>
            </a:fld>
            <a:endParaRPr lang="en-US"/>
          </a:p>
        </p:txBody>
      </p:sp>
      <p:sp>
        <p:nvSpPr>
          <p:cNvPr id="31" name="TextBox 30"/>
          <p:cNvSpPr txBox="1"/>
          <p:nvPr/>
        </p:nvSpPr>
        <p:spPr>
          <a:xfrm>
            <a:off x="1157192" y="2498542"/>
            <a:ext cx="1983235" cy="369332"/>
          </a:xfrm>
          <a:prstGeom prst="rect">
            <a:avLst/>
          </a:prstGeom>
          <a:noFill/>
        </p:spPr>
        <p:txBody>
          <a:bodyPr wrap="square" rtlCol="0">
            <a:spAutoFit/>
          </a:bodyPr>
          <a:lstStyle/>
          <a:p>
            <a:pPr algn="ctr" rtl="0"/>
            <a:r>
              <a:rPr lang="pt-br">
                <a:latin typeface="Amazon Ember Light" panose="020B0403020204020204" pitchFamily="34" charset="0"/>
                <a:ea typeface="Amazon Ember Light" panose="020B0403020204020204" pitchFamily="34" charset="0"/>
                <a:cs typeface="Amazon Ember Light" panose="020B0403020204020204" pitchFamily="34" charset="0"/>
              </a:rPr>
              <a:t>Seu computador</a:t>
            </a:r>
          </a:p>
        </p:txBody>
      </p:sp>
      <p:sp>
        <p:nvSpPr>
          <p:cNvPr id="22" name="TextBox 21">
            <a:extLst>
              <a:ext uri="{FF2B5EF4-FFF2-40B4-BE49-F238E27FC236}">
                <a16:creationId xmlns:a16="http://schemas.microsoft.com/office/drawing/2014/main" id="{8A915AA4-333B-8444-82C4-FEFDDB8164BC}"/>
              </a:ext>
            </a:extLst>
          </p:cNvPr>
          <p:cNvSpPr txBox="1"/>
          <p:nvPr/>
        </p:nvSpPr>
        <p:spPr>
          <a:xfrm>
            <a:off x="4382880" y="5547620"/>
            <a:ext cx="3053397" cy="646331"/>
          </a:xfrm>
          <a:prstGeom prst="rect">
            <a:avLst/>
          </a:prstGeom>
          <a:noFill/>
        </p:spPr>
        <p:txBody>
          <a:bodyPr wrap="square" rtlCol="0">
            <a:spAutoFit/>
          </a:bodyPr>
          <a:lstStyle/>
          <a:p>
            <a:pPr algn="ctr" rtl="0"/>
            <a:r>
              <a:rPr lang="pt-br">
                <a:latin typeface="Amazon Ember Light" panose="020B0403020204020204" pitchFamily="34" charset="0"/>
                <a:ea typeface="Amazon Ember Light" panose="020B0403020204020204" pitchFamily="34" charset="0"/>
                <a:cs typeface="Amazon Ember Light" panose="020B0403020204020204" pitchFamily="34" charset="0"/>
              </a:rPr>
              <a:t>Seu </a:t>
            </a:r>
            <a:r>
              <a:rPr lang="pt-br">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rPr>
              <a:t>servidor</a:t>
            </a:r>
            <a:r>
              <a:rPr lang="pt-br">
                <a:latin typeface="Amazon Ember Light" panose="020B0403020204020204" pitchFamily="34" charset="0"/>
                <a:ea typeface="Amazon Ember Light" panose="020B0403020204020204" pitchFamily="34" charset="0"/>
                <a:cs typeface="Amazon Ember Light" panose="020B0403020204020204" pitchFamily="34" charset="0"/>
              </a:rPr>
              <a:t> + </a:t>
            </a:r>
          </a:p>
          <a:p>
            <a:pPr algn="ctr" rtl="0"/>
            <a:r>
              <a:rPr lang="pt-br">
                <a:latin typeface="Amazon Ember Light" panose="020B0403020204020204" pitchFamily="34" charset="0"/>
                <a:ea typeface="Amazon Ember Light" panose="020B0403020204020204" pitchFamily="34" charset="0"/>
                <a:cs typeface="Amazon Ember Light" panose="020B0403020204020204" pitchFamily="34" charset="0"/>
              </a:rPr>
              <a:t>Ambiente do AWS Cloud9</a:t>
            </a:r>
          </a:p>
        </p:txBody>
      </p:sp>
      <p:sp>
        <p:nvSpPr>
          <p:cNvPr id="33" name="TextBox 32">
            <a:extLst>
              <a:ext uri="{FF2B5EF4-FFF2-40B4-BE49-F238E27FC236}">
                <a16:creationId xmlns:a16="http://schemas.microsoft.com/office/drawing/2014/main" id="{565A5ACF-9DDC-5D42-AECC-93875D24240E}"/>
              </a:ext>
            </a:extLst>
          </p:cNvPr>
          <p:cNvSpPr txBox="1"/>
          <p:nvPr/>
        </p:nvSpPr>
        <p:spPr>
          <a:xfrm>
            <a:off x="5592449" y="3518518"/>
            <a:ext cx="634258" cy="461665"/>
          </a:xfrm>
          <a:prstGeom prst="rect">
            <a:avLst/>
          </a:prstGeom>
          <a:noFill/>
        </p:spPr>
        <p:txBody>
          <a:bodyPr wrap="square" rtlCol="0">
            <a:spAutoFit/>
          </a:bodyPr>
          <a:lstStyle/>
          <a:p>
            <a:pPr algn="ctr" rtl="0"/>
            <a:r>
              <a:rPr lang="pt-br" sz="2400">
                <a:ea typeface="Amazon Ember" charset="0"/>
                <a:cs typeface="Amazon Ember" charset="0"/>
              </a:rPr>
              <a:t>Ou</a:t>
            </a:r>
          </a:p>
        </p:txBody>
      </p:sp>
      <p:sp>
        <p:nvSpPr>
          <p:cNvPr id="21" name="TextBox 20">
            <a:extLst>
              <a:ext uri="{FF2B5EF4-FFF2-40B4-BE49-F238E27FC236}">
                <a16:creationId xmlns:a16="http://schemas.microsoft.com/office/drawing/2014/main" id="{6884E56D-54A7-5148-96BF-3A4A59137E56}"/>
              </a:ext>
            </a:extLst>
          </p:cNvPr>
          <p:cNvSpPr txBox="1"/>
          <p:nvPr/>
        </p:nvSpPr>
        <p:spPr>
          <a:xfrm>
            <a:off x="4426118" y="2498542"/>
            <a:ext cx="2966921" cy="646331"/>
          </a:xfrm>
          <a:prstGeom prst="rect">
            <a:avLst/>
          </a:prstGeom>
          <a:noFill/>
        </p:spPr>
        <p:txBody>
          <a:bodyPr wrap="square" rtlCol="0">
            <a:spAutoFit/>
          </a:bodyPr>
          <a:lstStyle/>
          <a:p>
            <a:pPr algn="ctr" rtl="0"/>
            <a:r>
              <a:rPr lang="pt-br">
                <a:latin typeface="Amazon Ember Light" panose="020B0403020204020204" pitchFamily="34" charset="0"/>
                <a:ea typeface="Amazon Ember Light" panose="020B0403020204020204" pitchFamily="34" charset="0"/>
                <a:cs typeface="Amazon Ember Light" panose="020B0403020204020204" pitchFamily="34" charset="0"/>
              </a:rPr>
              <a:t>Amazon EC2 + </a:t>
            </a:r>
          </a:p>
          <a:p>
            <a:pPr algn="ctr" rtl="0"/>
            <a:r>
              <a:rPr lang="pt-br">
                <a:latin typeface="Amazon Ember Light" panose="020B0403020204020204" pitchFamily="34" charset="0"/>
                <a:ea typeface="Amazon Ember Light" panose="020B0403020204020204" pitchFamily="34" charset="0"/>
                <a:cs typeface="Amazon Ember Light" panose="020B0403020204020204" pitchFamily="34" charset="0"/>
              </a:rPr>
              <a:t>Ambiente do AWS Cloud9</a:t>
            </a:r>
          </a:p>
        </p:txBody>
      </p:sp>
      <p:sp>
        <p:nvSpPr>
          <p:cNvPr id="39" name="TextBox 153">
            <a:extLst>
              <a:ext uri="{FF2B5EF4-FFF2-40B4-BE49-F238E27FC236}">
                <a16:creationId xmlns:a16="http://schemas.microsoft.com/office/drawing/2014/main" id="{8B7691E5-A6C8-1049-BCA5-0D6AB5A7AB77}"/>
              </a:ext>
            </a:extLst>
          </p:cNvPr>
          <p:cNvSpPr txBox="1"/>
          <p:nvPr/>
        </p:nvSpPr>
        <p:spPr>
          <a:xfrm>
            <a:off x="8766093" y="5547620"/>
            <a:ext cx="2379833" cy="324381"/>
          </a:xfrm>
          <a:prstGeom prst="rect">
            <a:avLst/>
          </a:prstGeom>
          <a:noFill/>
        </p:spPr>
        <p:txBody>
          <a:bodyPr wrap="square" lIns="0" tIns="0" rIns="0" bIns="0" rtlCol="0" anchor="t">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rtl="0"/>
            <a:r>
              <a:rPr lang="pt-br">
                <a:latin typeface="Amazon Ember Light" panose="020B0403020204020204" pitchFamily="34" charset="0"/>
                <a:ea typeface="Amazon Ember Light" panose="020B0403020204020204" pitchFamily="34" charset="0"/>
                <a:cs typeface="Amazon Ember Light" panose="020B0403020204020204" pitchFamily="34" charset="0"/>
              </a:rPr>
              <a:t>Outro </a:t>
            </a:r>
            <a:r>
              <a:rPr lang="pt-br">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rPr>
              <a:t>tipo</a:t>
            </a:r>
            <a:r>
              <a:rPr lang="pt-br">
                <a:latin typeface="Amazon Ember Light" panose="020B0403020204020204" pitchFamily="34" charset="0"/>
                <a:ea typeface="Amazon Ember Light" panose="020B0403020204020204" pitchFamily="34" charset="0"/>
                <a:cs typeface="Amazon Ember Light" panose="020B0403020204020204" pitchFamily="34" charset="0"/>
              </a:rPr>
              <a:t> de repositório remoto</a:t>
            </a:r>
            <a:endParaRPr lang="en-US">
              <a:solidFill>
                <a:srgbClr val="000000"/>
              </a:solidFill>
              <a:latin typeface="Amazon Ember Light" panose="020B0403020204020204"/>
              <a:ea typeface="Amazon Ember Light" panose="020B0403020204020204" pitchFamily="34" charset="0"/>
              <a:cs typeface="Amazon Ember Light" panose="020B0403020204020204" pitchFamily="34" charset="0"/>
            </a:endParaRPr>
          </a:p>
        </p:txBody>
      </p:sp>
      <p:sp>
        <p:nvSpPr>
          <p:cNvPr id="40" name="TextBox 153">
            <a:extLst>
              <a:ext uri="{FF2B5EF4-FFF2-40B4-BE49-F238E27FC236}">
                <a16:creationId xmlns:a16="http://schemas.microsoft.com/office/drawing/2014/main" id="{3027A22D-D6B1-854A-8804-549FFA5CDC56}"/>
              </a:ext>
            </a:extLst>
          </p:cNvPr>
          <p:cNvSpPr txBox="1"/>
          <p:nvPr/>
        </p:nvSpPr>
        <p:spPr>
          <a:xfrm>
            <a:off x="8766093" y="2498542"/>
            <a:ext cx="2379833" cy="324381"/>
          </a:xfrm>
          <a:prstGeom prst="rect">
            <a:avLst/>
          </a:prstGeom>
          <a:noFill/>
        </p:spPr>
        <p:txBody>
          <a:bodyPr wrap="square" lIns="0" tIns="0" rIns="0" bIns="0" rtlCol="0" anchor="t">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rtl="0"/>
            <a:r>
              <a:rPr lang="pt-br">
                <a:latin typeface="Amazon Ember Light" panose="020B0403020204020204" pitchFamily="34" charset="0"/>
                <a:ea typeface="Amazon Ember Light" panose="020B0403020204020204" pitchFamily="34" charset="0"/>
                <a:cs typeface="Amazon Ember Light" panose="020B0403020204020204" pitchFamily="34" charset="0"/>
              </a:rPr>
              <a:t>Repositório do AWS CodeCommit</a:t>
            </a:r>
          </a:p>
        </p:txBody>
      </p:sp>
      <p:sp>
        <p:nvSpPr>
          <p:cNvPr id="42" name="TextBox 41">
            <a:extLst>
              <a:ext uri="{FF2B5EF4-FFF2-40B4-BE49-F238E27FC236}">
                <a16:creationId xmlns:a16="http://schemas.microsoft.com/office/drawing/2014/main" id="{58D0833D-A0D3-B747-B7DA-3DB7BCCA220D}"/>
              </a:ext>
            </a:extLst>
          </p:cNvPr>
          <p:cNvSpPr txBox="1"/>
          <p:nvPr/>
        </p:nvSpPr>
        <p:spPr>
          <a:xfrm>
            <a:off x="9638880" y="3518518"/>
            <a:ext cx="634258" cy="461665"/>
          </a:xfrm>
          <a:prstGeom prst="rect">
            <a:avLst/>
          </a:prstGeom>
          <a:noFill/>
        </p:spPr>
        <p:txBody>
          <a:bodyPr wrap="square" rtlCol="0">
            <a:spAutoFit/>
          </a:bodyPr>
          <a:lstStyle/>
          <a:p>
            <a:pPr algn="ctr" rtl="0"/>
            <a:r>
              <a:rPr lang="pt-br" sz="2400">
                <a:ea typeface="Amazon Ember" charset="0"/>
                <a:cs typeface="Amazon Ember" charset="0"/>
              </a:rPr>
              <a:t>Ou</a:t>
            </a:r>
          </a:p>
        </p:txBody>
      </p:sp>
      <p:sp>
        <p:nvSpPr>
          <p:cNvPr id="12" name="Plus 11"/>
          <p:cNvSpPr/>
          <p:nvPr/>
        </p:nvSpPr>
        <p:spPr>
          <a:xfrm>
            <a:off x="1773288" y="3333325"/>
            <a:ext cx="751043" cy="832051"/>
          </a:xfrm>
          <a:prstGeom prst="mathPlus">
            <a:avLst/>
          </a:prstGeom>
          <a:solidFill>
            <a:schemeClr val="accent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p>
        </p:txBody>
      </p:sp>
      <p:cxnSp>
        <p:nvCxnSpPr>
          <p:cNvPr id="6" name="Straight Connector 5"/>
          <p:cNvCxnSpPr/>
          <p:nvPr/>
        </p:nvCxnSpPr>
        <p:spPr>
          <a:xfrm>
            <a:off x="3785419" y="1896572"/>
            <a:ext cx="0" cy="3833845"/>
          </a:xfrm>
          <a:prstGeom prst="line">
            <a:avLst/>
          </a:prstGeom>
          <a:ln w="28575">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8421329" y="1896572"/>
            <a:ext cx="0" cy="3833845"/>
          </a:xfrm>
          <a:prstGeom prst="line">
            <a:avLst/>
          </a:prstGeom>
          <a:ln w="28575">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4" name="Footer Placeholder 3"/>
          <p:cNvSpPr>
            <a:spLocks noGrp="1"/>
          </p:cNvSpPr>
          <p:nvPr>
            <p:ph type="ftr" sz="quarter" idx="3"/>
          </p:nvPr>
        </p:nvSpPr>
        <p:spPr>
          <a:xfrm>
            <a:off x="419100" y="6356350"/>
            <a:ext cx="4330318" cy="365125"/>
          </a:xfrm>
        </p:spPr>
        <p:txBody>
          <a:bodyPr rtlCol="0"/>
          <a:lstStyle/>
          <a:p>
            <a:pPr rtl="0"/>
            <a:r>
              <a:rPr lang="pt-br" dirty="0"/>
              <a:t>© 2020 </a:t>
            </a:r>
            <a:r>
              <a:rPr lang="pt-br" dirty="0" err="1"/>
              <a:t>Amazon</a:t>
            </a:r>
            <a:r>
              <a:rPr lang="pt-br" dirty="0"/>
              <a:t> Web Services, Inc. ou suas afiliadas. Todos os direitos reservados.</a:t>
            </a:r>
          </a:p>
        </p:txBody>
      </p:sp>
      <p:pic>
        <p:nvPicPr>
          <p:cNvPr id="28" name="Graphic 55">
            <a:extLst>
              <a:ext uri="{FF2B5EF4-FFF2-40B4-BE49-F238E27FC236}">
                <a16:creationId xmlns:a16="http://schemas.microsoft.com/office/drawing/2014/main" id="{06DDFE3B-529E-1E45-83C5-B33FEEF99743}"/>
              </a:ext>
            </a:extLst>
          </p:cNvPr>
          <p:cNvPicPr>
            <a:picLocks noChangeAspect="1"/>
          </p:cNvPicPr>
          <p:nvPr/>
        </p:nvPicPr>
        <p:blipFill>
          <a:blip r:embed="rId4"/>
          <a:stretch>
            <a:fillRect/>
          </a:stretch>
        </p:blipFill>
        <p:spPr>
          <a:xfrm>
            <a:off x="1691609" y="4551327"/>
            <a:ext cx="914400" cy="914400"/>
          </a:xfrm>
          <a:prstGeom prst="rect">
            <a:avLst/>
          </a:prstGeom>
        </p:spPr>
      </p:pic>
      <p:sp>
        <p:nvSpPr>
          <p:cNvPr id="29" name="TextBox 28">
            <a:extLst>
              <a:ext uri="{FF2B5EF4-FFF2-40B4-BE49-F238E27FC236}">
                <a16:creationId xmlns:a16="http://schemas.microsoft.com/office/drawing/2014/main" id="{2F1B828E-B692-DD42-B361-AD3B4B4FA767}"/>
              </a:ext>
            </a:extLst>
          </p:cNvPr>
          <p:cNvSpPr txBox="1"/>
          <p:nvPr/>
        </p:nvSpPr>
        <p:spPr>
          <a:xfrm>
            <a:off x="997857" y="5547620"/>
            <a:ext cx="2301904" cy="400110"/>
          </a:xfrm>
          <a:prstGeom prst="rect">
            <a:avLst/>
          </a:prstGeom>
          <a:noFill/>
        </p:spPr>
        <p:txBody>
          <a:bodyPr wrap="square" rtlCol="0">
            <a:spAutoFit/>
          </a:bodyPr>
          <a:lstStyle/>
          <a:p>
            <a:pPr algn="ctr" rtl="0"/>
            <a:r>
              <a:rPr lang="pt-br" sz="2000">
                <a:ea typeface="Amazon Ember" panose="02000000000000000000" pitchFamily="2" charset="0"/>
              </a:rPr>
              <a:t>AWS Cloud9</a:t>
            </a:r>
          </a:p>
        </p:txBody>
      </p:sp>
      <p:pic>
        <p:nvPicPr>
          <p:cNvPr id="30" name="Graphic 49">
            <a:extLst>
              <a:ext uri="{FF2B5EF4-FFF2-40B4-BE49-F238E27FC236}">
                <a16:creationId xmlns:a16="http://schemas.microsoft.com/office/drawing/2014/main" id="{43C89C6C-4275-2244-93E6-30D96D2FDE23}"/>
              </a:ext>
            </a:extLst>
          </p:cNvPr>
          <p:cNvPicPr>
            <a:picLocks noChangeAspect="1"/>
          </p:cNvPicPr>
          <p:nvPr/>
        </p:nvPicPr>
        <p:blipFill>
          <a:blip r:embed="rId5"/>
          <a:stretch>
            <a:fillRect/>
          </a:stretch>
        </p:blipFill>
        <p:spPr>
          <a:xfrm>
            <a:off x="1691609" y="1551907"/>
            <a:ext cx="914400" cy="914400"/>
          </a:xfrm>
          <a:prstGeom prst="rect">
            <a:avLst/>
          </a:prstGeom>
        </p:spPr>
      </p:pic>
      <p:pic>
        <p:nvPicPr>
          <p:cNvPr id="32" name="Graphic 6">
            <a:extLst>
              <a:ext uri="{FF2B5EF4-FFF2-40B4-BE49-F238E27FC236}">
                <a16:creationId xmlns:a16="http://schemas.microsoft.com/office/drawing/2014/main" id="{D8AF6CFD-7182-AE41-BE56-CA8D81C11633}"/>
              </a:ext>
            </a:extLst>
          </p:cNvPr>
          <p:cNvPicPr>
            <a:picLocks noChangeAspect="1"/>
          </p:cNvPicPr>
          <p:nvPr/>
        </p:nvPicPr>
        <p:blipFill>
          <a:blip r:embed="rId6"/>
          <a:stretch>
            <a:fillRect/>
          </a:stretch>
        </p:blipFill>
        <p:spPr>
          <a:xfrm>
            <a:off x="5553978" y="1653507"/>
            <a:ext cx="711200" cy="711200"/>
          </a:xfrm>
          <a:prstGeom prst="rect">
            <a:avLst/>
          </a:prstGeom>
        </p:spPr>
      </p:pic>
      <p:pic>
        <p:nvPicPr>
          <p:cNvPr id="35" name="Graphic 37">
            <a:extLst>
              <a:ext uri="{FF2B5EF4-FFF2-40B4-BE49-F238E27FC236}">
                <a16:creationId xmlns:a16="http://schemas.microsoft.com/office/drawing/2014/main" id="{AC408681-9425-934F-A27E-5D5DAE6D38A6}"/>
              </a:ext>
            </a:extLst>
          </p:cNvPr>
          <p:cNvPicPr>
            <a:picLocks noChangeAspect="1"/>
          </p:cNvPicPr>
          <p:nvPr/>
        </p:nvPicPr>
        <p:blipFill>
          <a:blip r:embed="rId7"/>
          <a:stretch>
            <a:fillRect/>
          </a:stretch>
        </p:blipFill>
        <p:spPr>
          <a:xfrm>
            <a:off x="5452378" y="4551327"/>
            <a:ext cx="914400" cy="914400"/>
          </a:xfrm>
          <a:prstGeom prst="rect">
            <a:avLst/>
          </a:prstGeom>
        </p:spPr>
      </p:pic>
      <p:pic>
        <p:nvPicPr>
          <p:cNvPr id="36" name="Graphic 19">
            <a:extLst>
              <a:ext uri="{FF2B5EF4-FFF2-40B4-BE49-F238E27FC236}">
                <a16:creationId xmlns:a16="http://schemas.microsoft.com/office/drawing/2014/main" id="{F255D846-642B-A942-8BEC-D0E41A406D4B}"/>
              </a:ext>
            </a:extLst>
          </p:cNvPr>
          <p:cNvPicPr>
            <a:picLocks noChangeAspect="1"/>
          </p:cNvPicPr>
          <p:nvPr/>
        </p:nvPicPr>
        <p:blipFill>
          <a:blip r:embed="rId8"/>
          <a:stretch>
            <a:fillRect/>
          </a:stretch>
        </p:blipFill>
        <p:spPr>
          <a:xfrm>
            <a:off x="9498809" y="4551327"/>
            <a:ext cx="914400" cy="914400"/>
          </a:xfrm>
          <a:prstGeom prst="rect">
            <a:avLst/>
          </a:prstGeom>
        </p:spPr>
      </p:pic>
      <p:pic>
        <p:nvPicPr>
          <p:cNvPr id="37" name="Graphic 59">
            <a:extLst>
              <a:ext uri="{FF2B5EF4-FFF2-40B4-BE49-F238E27FC236}">
                <a16:creationId xmlns:a16="http://schemas.microsoft.com/office/drawing/2014/main" id="{A74C78CE-D960-5440-B08A-9E2788599A2B}"/>
              </a:ext>
            </a:extLst>
          </p:cNvPr>
          <p:cNvPicPr>
            <a:picLocks noChangeAspect="1"/>
          </p:cNvPicPr>
          <p:nvPr/>
        </p:nvPicPr>
        <p:blipFill>
          <a:blip r:embed="rId9"/>
          <a:stretch>
            <a:fillRect/>
          </a:stretch>
        </p:blipFill>
        <p:spPr>
          <a:xfrm>
            <a:off x="9600409" y="1653507"/>
            <a:ext cx="711200" cy="711200"/>
          </a:xfrm>
          <a:prstGeom prst="rect">
            <a:avLst/>
          </a:prstGeom>
        </p:spPr>
      </p:pic>
    </p:spTree>
    <p:custDataLst>
      <p:tags r:id="rId1"/>
    </p:custDataLst>
    <p:extLst>
      <p:ext uri="{BB962C8B-B14F-4D97-AF65-F5344CB8AC3E}">
        <p14:creationId xmlns:p14="http://schemas.microsoft.com/office/powerpoint/2010/main" val="7656891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pt-br" sz="3500" dirty="0"/>
              <a:t>Benefícios do AWS </a:t>
            </a:r>
            <a:r>
              <a:rPr lang="pt-br" sz="3500" dirty="0">
                <a:solidFill>
                  <a:srgbClr val="FFFFFF"/>
                </a:solidFill>
              </a:rPr>
              <a:t>Cloud9</a:t>
            </a:r>
            <a:endParaRPr lang="en-US" sz="3500" dirty="0">
              <a:solidFill>
                <a:srgbClr val="FFFFFF"/>
              </a:solidFill>
              <a:latin typeface="Amazon Ember Light" panose="020B0403020204020204"/>
            </a:endParaRPr>
          </a:p>
        </p:txBody>
      </p:sp>
      <p:sp>
        <p:nvSpPr>
          <p:cNvPr id="4" name="Slide Number Placeholder 3"/>
          <p:cNvSpPr>
            <a:spLocks noGrp="1"/>
          </p:cNvSpPr>
          <p:nvPr>
            <p:ph type="sldNum" sz="quarter" idx="12"/>
          </p:nvPr>
        </p:nvSpPr>
        <p:spPr/>
        <p:txBody>
          <a:bodyPr rtlCol="0"/>
          <a:lstStyle/>
          <a:p>
            <a:pPr rtl="0"/>
            <a:fld id="{9FC43BFD-8FF7-A343-A8A6-E2338FCE8046}" type="slidenum">
              <a:rPr lang="en-US" smtClean="0"/>
              <a:pPr/>
              <a:t>18</a:t>
            </a:fld>
            <a:endParaRPr lang="en-US"/>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19380" y="1970423"/>
            <a:ext cx="3490752" cy="2607417"/>
          </a:xfrm>
          <a:prstGeom prst="rect">
            <a:avLst/>
          </a:prstGeom>
        </p:spPr>
      </p:pic>
      <p:sp>
        <p:nvSpPr>
          <p:cNvPr id="7" name="TextBox 6"/>
          <p:cNvSpPr txBox="1"/>
          <p:nvPr/>
        </p:nvSpPr>
        <p:spPr>
          <a:xfrm>
            <a:off x="691387" y="4783304"/>
            <a:ext cx="3036468" cy="707886"/>
          </a:xfrm>
          <a:prstGeom prst="rect">
            <a:avLst/>
          </a:prstGeom>
          <a:noFill/>
        </p:spPr>
        <p:txBody>
          <a:bodyPr wrap="square" rtlCol="0">
            <a:spAutoFit/>
          </a:bodyPr>
          <a:lstStyle/>
          <a:p>
            <a:pPr algn="ctr" rtl="0"/>
            <a:r>
              <a:rPr lang="pt-br" sz="200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rPr>
              <a:t>Inicie</a:t>
            </a:r>
            <a:r>
              <a:rPr lang="pt-br" sz="2000">
                <a:latin typeface="Amazon Ember Light" panose="020B0403020204020204" pitchFamily="34" charset="0"/>
                <a:ea typeface="Amazon Ember Light" panose="020B0403020204020204" pitchFamily="34" charset="0"/>
                <a:cs typeface="Amazon Ember Light" panose="020B0403020204020204" pitchFamily="34" charset="0"/>
              </a:rPr>
              <a:t> projetos rapidamente e codifique com </a:t>
            </a:r>
            <a:r>
              <a:rPr lang="pt-br" sz="200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rPr>
              <a:t>apenas</a:t>
            </a:r>
            <a:r>
              <a:rPr lang="pt-br" sz="2000">
                <a:latin typeface="Amazon Ember Light" panose="020B0403020204020204" pitchFamily="34" charset="0"/>
                <a:ea typeface="Amazon Ember Light" panose="020B0403020204020204" pitchFamily="34" charset="0"/>
                <a:cs typeface="Amazon Ember Light" panose="020B0403020204020204" pitchFamily="34" charset="0"/>
              </a:rPr>
              <a:t> um </a:t>
            </a:r>
            <a:r>
              <a:rPr lang="pt-br" sz="200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rPr>
              <a:t>navegador.</a:t>
            </a:r>
            <a:endParaRPr lang="en-US" sz="2000">
              <a:solidFill>
                <a:srgbClr val="000000"/>
              </a:solidFill>
              <a:latin typeface="Amazon Ember Light" panose="020B0403020204020204"/>
              <a:ea typeface="Amazon Ember Light" panose="020B0403020204020204" pitchFamily="34" charset="0"/>
              <a:cs typeface="Amazon Ember Light" panose="020B0403020204020204" pitchFamily="34" charset="0"/>
            </a:endParaRPr>
          </a:p>
        </p:txBody>
      </p:sp>
      <p:sp>
        <p:nvSpPr>
          <p:cNvPr id="8" name="TextBox 7"/>
          <p:cNvSpPr txBox="1"/>
          <p:nvPr/>
        </p:nvSpPr>
        <p:spPr>
          <a:xfrm>
            <a:off x="8197580" y="4777298"/>
            <a:ext cx="2953914" cy="707886"/>
          </a:xfrm>
          <a:prstGeom prst="rect">
            <a:avLst/>
          </a:prstGeom>
          <a:noFill/>
        </p:spPr>
        <p:txBody>
          <a:bodyPr wrap="square" rtlCol="0">
            <a:spAutoFit/>
          </a:bodyPr>
          <a:lstStyle/>
          <a:p>
            <a:pPr algn="ctr" rtl="0"/>
            <a:r>
              <a:rPr lang="pt-br" sz="2000">
                <a:latin typeface="Amazon Ember Light" panose="020B0403020204020204" pitchFamily="34" charset="0"/>
                <a:ea typeface="Amazon Ember Light" panose="020B0403020204020204" pitchFamily="34" charset="0"/>
                <a:cs typeface="Amazon Ember Light" panose="020B0403020204020204" pitchFamily="34" charset="0"/>
              </a:rPr>
              <a:t>Crie </a:t>
            </a:r>
            <a:r>
              <a:rPr lang="pt-br" sz="200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rPr>
              <a:t>aplicações</a:t>
            </a:r>
            <a:r>
              <a:rPr lang="pt-br" sz="2000">
                <a:latin typeface="Amazon Ember Light" panose="020B0403020204020204" pitchFamily="34" charset="0"/>
                <a:ea typeface="Amazon Ember Light" panose="020B0403020204020204" pitchFamily="34" charset="0"/>
                <a:cs typeface="Amazon Ember Light" panose="020B0403020204020204" pitchFamily="34" charset="0"/>
              </a:rPr>
              <a:t>sem servidor com </a:t>
            </a:r>
            <a:r>
              <a:rPr lang="pt-br" sz="200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rPr>
              <a:t>facilidade</a:t>
            </a:r>
            <a:r>
              <a:rPr lang="en-us" sz="2000" i="1">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rPr>
              <a:t>.</a:t>
            </a:r>
            <a:endParaRPr lang="en-US" sz="2000">
              <a:solidFill>
                <a:srgbClr val="000000"/>
              </a:solidFill>
              <a:latin typeface="Amazon Ember Light" panose="020B0403020204020204"/>
              <a:ea typeface="Amazon Ember Light" panose="020B0403020204020204" pitchFamily="34" charset="0"/>
              <a:cs typeface="Amazon Ember Light" panose="020B0403020204020204" pitchFamily="34" charset="0"/>
            </a:endParaRPr>
          </a:p>
        </p:txBody>
      </p:sp>
      <p:sp>
        <p:nvSpPr>
          <p:cNvPr id="9" name="TextBox 8"/>
          <p:cNvSpPr txBox="1"/>
          <p:nvPr/>
        </p:nvSpPr>
        <p:spPr>
          <a:xfrm>
            <a:off x="4611740" y="4783593"/>
            <a:ext cx="2803973" cy="707886"/>
          </a:xfrm>
          <a:prstGeom prst="rect">
            <a:avLst/>
          </a:prstGeom>
          <a:noFill/>
        </p:spPr>
        <p:txBody>
          <a:bodyPr wrap="none" rtlCol="0">
            <a:spAutoFit/>
          </a:bodyPr>
          <a:lstStyle/>
          <a:p>
            <a:pPr algn="ctr" rtl="0"/>
            <a:r>
              <a:rPr lang="pt-br" sz="2000" dirty="0">
                <a:latin typeface="Amazon Ember Light" panose="020B0403020204020204" pitchFamily="34" charset="0"/>
                <a:ea typeface="Amazon Ember Light" panose="020B0403020204020204" pitchFamily="34" charset="0"/>
                <a:cs typeface="Amazon Ember Light" panose="020B0403020204020204" pitchFamily="34" charset="0"/>
              </a:rPr>
              <a:t>Codifique em conjunto </a:t>
            </a:r>
            <a:br>
              <a:rPr lang="pt-br" sz="2000" dirty="0">
                <a:latin typeface="Amazon Ember Light" panose="020B0403020204020204" pitchFamily="34" charset="0"/>
                <a:ea typeface="Amazon Ember Light" panose="020B0403020204020204" pitchFamily="34" charset="0"/>
                <a:cs typeface="Amazon Ember Light" panose="020B0403020204020204" pitchFamily="34" charset="0"/>
              </a:rPr>
            </a:br>
            <a:r>
              <a:rPr lang="pt-br" sz="2000" dirty="0">
                <a:latin typeface="Amazon Ember Light" panose="020B0403020204020204" pitchFamily="34" charset="0"/>
                <a:ea typeface="Amazon Ember Light" panose="020B0403020204020204" pitchFamily="34" charset="0"/>
                <a:cs typeface="Amazon Ember Light" panose="020B0403020204020204" pitchFamily="34" charset="0"/>
              </a:rPr>
              <a:t>em tempo real.</a:t>
            </a:r>
          </a:p>
        </p:txBody>
      </p:sp>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0605" y="2557169"/>
            <a:ext cx="3438032" cy="1614825"/>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10132" y="2476845"/>
            <a:ext cx="3528810" cy="1695150"/>
          </a:xfrm>
          <a:prstGeom prst="rect">
            <a:avLst/>
          </a:prstGeom>
        </p:spPr>
      </p:pic>
      <p:sp>
        <p:nvSpPr>
          <p:cNvPr id="3" name="Footer Placeholder 2"/>
          <p:cNvSpPr>
            <a:spLocks noGrp="1"/>
          </p:cNvSpPr>
          <p:nvPr>
            <p:ph type="ftr" sz="quarter" idx="3"/>
          </p:nvPr>
        </p:nvSpPr>
        <p:spPr>
          <a:xfrm>
            <a:off x="419100" y="6356350"/>
            <a:ext cx="4384912" cy="365125"/>
          </a:xfrm>
        </p:spPr>
        <p:txBody>
          <a:bodyPr rtlCol="0"/>
          <a:lstStyle/>
          <a:p>
            <a:pPr rtl="0"/>
            <a:r>
              <a:rPr lang="pt-br" dirty="0"/>
              <a:t>© 2020 </a:t>
            </a:r>
            <a:r>
              <a:rPr lang="pt-br" dirty="0" err="1"/>
              <a:t>Amazon</a:t>
            </a:r>
            <a:r>
              <a:rPr lang="pt-br" dirty="0"/>
              <a:t> Web Services, Inc. ou suas afiliadas. Todos os direitos reservados.</a:t>
            </a:r>
          </a:p>
        </p:txBody>
      </p:sp>
    </p:spTree>
    <p:custDataLst>
      <p:tags r:id="rId1"/>
    </p:custDataLst>
    <p:extLst>
      <p:ext uri="{BB962C8B-B14F-4D97-AF65-F5344CB8AC3E}">
        <p14:creationId xmlns:p14="http://schemas.microsoft.com/office/powerpoint/2010/main" val="7329384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Freeform 13"/>
          <p:cNvSpPr/>
          <p:nvPr/>
        </p:nvSpPr>
        <p:spPr>
          <a:xfrm>
            <a:off x="314739" y="2081176"/>
            <a:ext cx="4405527" cy="3938623"/>
          </a:xfrm>
          <a:custGeom>
            <a:avLst/>
            <a:gdLst>
              <a:gd name="connsiteX0" fmla="*/ 0 w 2402453"/>
              <a:gd name="connsiteY0" fmla="*/ 0 h 1470119"/>
              <a:gd name="connsiteX1" fmla="*/ 2402453 w 2402453"/>
              <a:gd name="connsiteY1" fmla="*/ 0 h 1470119"/>
              <a:gd name="connsiteX2" fmla="*/ 2402453 w 2402453"/>
              <a:gd name="connsiteY2" fmla="*/ 1470119 h 1470119"/>
              <a:gd name="connsiteX3" fmla="*/ 0 w 2402453"/>
              <a:gd name="connsiteY3" fmla="*/ 1470119 h 1470119"/>
              <a:gd name="connsiteX4" fmla="*/ 0 w 2402453"/>
              <a:gd name="connsiteY4" fmla="*/ 0 h 1470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2453" h="1470119">
                <a:moveTo>
                  <a:pt x="0" y="0"/>
                </a:moveTo>
                <a:lnTo>
                  <a:pt x="2402453" y="0"/>
                </a:lnTo>
                <a:lnTo>
                  <a:pt x="2402453" y="1470119"/>
                </a:lnTo>
                <a:lnTo>
                  <a:pt x="0" y="1470119"/>
                </a:lnTo>
                <a:lnTo>
                  <a:pt x="0" y="0"/>
                </a:lnTo>
                <a:close/>
              </a:path>
            </a:pathLst>
          </a:custGeom>
          <a:solidFill>
            <a:schemeClr val="accent3">
              <a:lumMod val="20000"/>
              <a:lumOff val="80000"/>
              <a:alpha val="90000"/>
            </a:schemeClr>
          </a:solidFill>
          <a:ln>
            <a:solidFill>
              <a:schemeClr val="accent1">
                <a:alpha val="90000"/>
              </a:schemeClr>
            </a:solidFill>
          </a:ln>
        </p:spPr>
        <p:style>
          <a:lnRef idx="1">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06680" tIns="106680" rIns="142240" bIns="160020" numCol="1" spcCol="1270" rtlCol="0" anchor="t" anchorCtr="0">
            <a:noAutofit/>
          </a:bodyPr>
          <a:lstStyle/>
          <a:p>
            <a:pPr marL="342900" marR="0" lvl="1" indent="-342900" defTabSz="888978" rtl="0" eaLnBrk="1" fontAlgn="auto" latinLnBrk="0" hangingPunct="1">
              <a:lnSpc>
                <a:spcPct val="90000"/>
              </a:lnSpc>
              <a:spcBef>
                <a:spcPts val="300"/>
              </a:spcBef>
              <a:spcAft>
                <a:spcPts val="600"/>
              </a:spcAft>
              <a:buClrTx/>
              <a:buSzTx/>
              <a:buFont typeface="Arial" charset="0"/>
              <a:buNone/>
              <a:tabLst/>
              <a:defRPr/>
            </a:pPr>
            <a:endParaRPr lang="en-US" sz="2400">
              <a:latin typeface="Amazon Ember" charset="0"/>
              <a:ea typeface="Amazon Ember" charset="0"/>
              <a:cs typeface="Amazon Ember" charset="0"/>
            </a:endParaRPr>
          </a:p>
        </p:txBody>
      </p:sp>
      <p:sp>
        <p:nvSpPr>
          <p:cNvPr id="3" name="Title 2"/>
          <p:cNvSpPr>
            <a:spLocks noGrp="1"/>
          </p:cNvSpPr>
          <p:nvPr>
            <p:ph type="title"/>
          </p:nvPr>
        </p:nvSpPr>
        <p:spPr/>
        <p:txBody>
          <a:bodyPr rtlCol="0"/>
          <a:lstStyle/>
          <a:p>
            <a:pPr rtl="0"/>
            <a:r>
              <a:rPr lang="pt-br" sz="3500" dirty="0"/>
              <a:t>Editor do AWS Cloud9</a:t>
            </a:r>
          </a:p>
        </p:txBody>
      </p:sp>
      <p:sp>
        <p:nvSpPr>
          <p:cNvPr id="8" name="Content Placeholder 2"/>
          <p:cNvSpPr>
            <a:spLocks noGrp="1"/>
          </p:cNvSpPr>
          <p:nvPr>
            <p:ph idx="1"/>
          </p:nvPr>
        </p:nvSpPr>
        <p:spPr>
          <a:xfrm>
            <a:off x="365538" y="2793825"/>
            <a:ext cx="4594159" cy="1871047"/>
          </a:xfrm>
        </p:spPr>
        <p:txBody>
          <a:bodyPr rtlCol="0" anchor="ctr">
            <a:noAutofit/>
          </a:bodyPr>
          <a:lstStyle/>
          <a:p>
            <a:pPr marL="0" indent="0" defTabSz="342900" rtl="0">
              <a:lnSpc>
                <a:spcPct val="150000"/>
              </a:lnSpc>
              <a:spcBef>
                <a:spcPts val="0"/>
              </a:spcBef>
              <a:spcAft>
                <a:spcPts val="600"/>
              </a:spcAft>
              <a:buClr>
                <a:schemeClr val="accent1"/>
              </a:buClr>
              <a:buNone/>
              <a:tabLst>
                <a:tab pos="8461375" algn="r"/>
              </a:tabLst>
            </a:pPr>
            <a:endParaRPr lang="en-US" sz="2400" dirty="0"/>
          </a:p>
          <a:p>
            <a:pPr marL="457200" indent="-457200" defTabSz="342900" rtl="0">
              <a:lnSpc>
                <a:spcPct val="100000"/>
              </a:lnSpc>
              <a:spcBef>
                <a:spcPts val="0"/>
              </a:spcBef>
              <a:spcAft>
                <a:spcPts val="600"/>
              </a:spcAft>
              <a:buClr>
                <a:schemeClr val="accent1"/>
              </a:buClr>
              <a:tabLst>
                <a:tab pos="8461375" algn="r"/>
              </a:tabLst>
            </a:pPr>
            <a:r>
              <a:rPr lang="pt-br" sz="2000" dirty="0">
                <a:latin typeface="Amazon Ember Light" panose="020B0403020204020204" pitchFamily="34" charset="0"/>
                <a:ea typeface="Amazon Ember Light" panose="020B0403020204020204" pitchFamily="34" charset="0"/>
                <a:cs typeface="Amazon Ember Light" panose="020B0403020204020204" pitchFamily="34" charset="0"/>
              </a:rPr>
              <a:t>Verificação de sintaxe em tempo real</a:t>
            </a:r>
          </a:p>
          <a:p>
            <a:pPr marL="457200" indent="-457200" defTabSz="342900" rtl="0">
              <a:lnSpc>
                <a:spcPct val="100000"/>
              </a:lnSpc>
              <a:spcBef>
                <a:spcPts val="0"/>
              </a:spcBef>
              <a:spcAft>
                <a:spcPts val="600"/>
              </a:spcAft>
              <a:buClr>
                <a:schemeClr val="accent1"/>
              </a:buClr>
              <a:tabLst>
                <a:tab pos="8461375" algn="r"/>
              </a:tabLst>
            </a:pPr>
            <a:r>
              <a:rPr lang="pt-br" sz="2000" dirty="0" err="1">
                <a:latin typeface="Amazon Ember Light" panose="020B0403020204020204" pitchFamily="34" charset="0"/>
                <a:ea typeface="Amazon Ember Light" panose="020B0403020204020204" pitchFamily="34" charset="0"/>
                <a:cs typeface="Amazon Ember Light" panose="020B0403020204020204" pitchFamily="34" charset="0"/>
              </a:rPr>
              <a:t>Indentação</a:t>
            </a:r>
            <a:r>
              <a:rPr lang="pt-br" sz="2000" dirty="0">
                <a:latin typeface="Amazon Ember Light" panose="020B0403020204020204" pitchFamily="34" charset="0"/>
                <a:ea typeface="Amazon Ember Light" panose="020B0403020204020204" pitchFamily="34" charset="0"/>
                <a:cs typeface="Amazon Ember Light" panose="020B0403020204020204" pitchFamily="34" charset="0"/>
              </a:rPr>
              <a:t> automática</a:t>
            </a:r>
          </a:p>
          <a:p>
            <a:pPr marL="457200" indent="-457200" defTabSz="342900" rtl="0">
              <a:lnSpc>
                <a:spcPct val="100000"/>
              </a:lnSpc>
              <a:spcBef>
                <a:spcPts val="0"/>
              </a:spcBef>
              <a:spcAft>
                <a:spcPts val="600"/>
              </a:spcAft>
              <a:buClr>
                <a:schemeClr val="accent1"/>
              </a:buClr>
              <a:tabLst>
                <a:tab pos="8461375" algn="r"/>
              </a:tabLst>
            </a:pPr>
            <a:r>
              <a:rPr lang="pt-br" sz="2000" dirty="0">
                <a:latin typeface="Amazon Ember Light" panose="020B0403020204020204" pitchFamily="34" charset="0"/>
                <a:ea typeface="Amazon Ember Light" panose="020B0403020204020204" pitchFamily="34" charset="0"/>
                <a:cs typeface="Amazon Ember Light" panose="020B0403020204020204" pitchFamily="34" charset="0"/>
              </a:rPr>
              <a:t>Autocompletar</a:t>
            </a:r>
          </a:p>
          <a:p>
            <a:pPr marL="457200" indent="-457200" defTabSz="342900" rtl="0">
              <a:lnSpc>
                <a:spcPct val="100000"/>
              </a:lnSpc>
              <a:spcBef>
                <a:spcPts val="0"/>
              </a:spcBef>
              <a:spcAft>
                <a:spcPts val="600"/>
              </a:spcAft>
              <a:buClr>
                <a:schemeClr val="accent1"/>
              </a:buClr>
              <a:tabLst>
                <a:tab pos="8461375" algn="r"/>
              </a:tabLst>
            </a:pPr>
            <a:r>
              <a:rPr lang="pt-br" sz="2000" dirty="0" err="1">
                <a:latin typeface="Amazon Ember Light" panose="020B0403020204020204" pitchFamily="34" charset="0"/>
                <a:ea typeface="Amazon Ember Light" panose="020B0403020204020204" pitchFamily="34" charset="0"/>
                <a:cs typeface="Amazon Ember Light" panose="020B0403020204020204" pitchFamily="34" charset="0"/>
              </a:rPr>
              <a:t>Code</a:t>
            </a:r>
            <a:r>
              <a:rPr lang="pt-br" sz="2000" dirty="0">
                <a:latin typeface="Amazon Ember Light" panose="020B0403020204020204" pitchFamily="34" charset="0"/>
                <a:ea typeface="Amazon Ember Light" panose="020B0403020204020204" pitchFamily="34" charset="0"/>
                <a:cs typeface="Amazon Ember Light" panose="020B0403020204020204" pitchFamily="34" charset="0"/>
              </a:rPr>
              <a:t> </a:t>
            </a:r>
            <a:r>
              <a:rPr lang="pt-br" sz="2000" dirty="0" err="1">
                <a:latin typeface="Amazon Ember Light" panose="020B0403020204020204" pitchFamily="34" charset="0"/>
                <a:ea typeface="Amazon Ember Light" panose="020B0403020204020204" pitchFamily="34" charset="0"/>
                <a:cs typeface="Amazon Ember Light" panose="020B0403020204020204" pitchFamily="34" charset="0"/>
              </a:rPr>
              <a:t>folding</a:t>
            </a:r>
            <a:endParaRPr lang="pt-br" sz="2000" dirty="0">
              <a:latin typeface="Amazon Ember Light" panose="020B0403020204020204" pitchFamily="34" charset="0"/>
              <a:ea typeface="Amazon Ember Light" panose="020B0403020204020204" pitchFamily="34" charset="0"/>
              <a:cs typeface="Amazon Ember Light" panose="020B0403020204020204" pitchFamily="34" charset="0"/>
            </a:endParaRPr>
          </a:p>
          <a:p>
            <a:pPr marL="457200" indent="-457200" defTabSz="342900" rtl="0">
              <a:lnSpc>
                <a:spcPct val="100000"/>
              </a:lnSpc>
              <a:spcBef>
                <a:spcPts val="0"/>
              </a:spcBef>
              <a:spcAft>
                <a:spcPts val="600"/>
              </a:spcAft>
              <a:buClr>
                <a:schemeClr val="accent1"/>
              </a:buClr>
              <a:tabLst>
                <a:tab pos="8461375" algn="r"/>
              </a:tabLst>
            </a:pPr>
            <a:r>
              <a:rPr lang="pt-br" sz="2000" dirty="0">
                <a:latin typeface="Amazon Ember Light" panose="020B0403020204020204" pitchFamily="34" charset="0"/>
                <a:ea typeface="Amazon Ember Light" panose="020B0403020204020204" pitchFamily="34" charset="0"/>
                <a:cs typeface="Amazon Ember Light" panose="020B0403020204020204" pitchFamily="34" charset="0"/>
              </a:rPr>
              <a:t>Painéis divididos</a:t>
            </a:r>
          </a:p>
          <a:p>
            <a:pPr marL="457200" indent="-457200" defTabSz="342900" rtl="0">
              <a:lnSpc>
                <a:spcPct val="100000"/>
              </a:lnSpc>
              <a:spcBef>
                <a:spcPts val="0"/>
              </a:spcBef>
              <a:spcAft>
                <a:spcPts val="600"/>
              </a:spcAft>
              <a:buClr>
                <a:schemeClr val="accent1"/>
              </a:buClr>
              <a:tabLst>
                <a:tab pos="8461375" algn="r"/>
              </a:tabLst>
            </a:pPr>
            <a:r>
              <a:rPr lang="pt-br" sz="2000" dirty="0">
                <a:latin typeface="Amazon Ember Light" panose="020B0403020204020204" pitchFamily="34" charset="0"/>
                <a:ea typeface="Amazon Ember Light" panose="020B0403020204020204" pitchFamily="34" charset="0"/>
                <a:cs typeface="Amazon Ember Light" panose="020B0403020204020204" pitchFamily="34" charset="0"/>
              </a:rPr>
              <a:t>Integração de controle de versão</a:t>
            </a:r>
          </a:p>
          <a:p>
            <a:pPr marL="457200" indent="-457200" defTabSz="342900" rtl="0">
              <a:lnSpc>
                <a:spcPct val="100000"/>
              </a:lnSpc>
              <a:spcBef>
                <a:spcPts val="0"/>
              </a:spcBef>
              <a:spcAft>
                <a:spcPts val="600"/>
              </a:spcAft>
              <a:buClr>
                <a:schemeClr val="accent1"/>
              </a:buClr>
              <a:tabLst>
                <a:tab pos="8461375" algn="r"/>
              </a:tabLst>
            </a:pPr>
            <a:r>
              <a:rPr lang="pt-br" sz="2000" dirty="0">
                <a:latin typeface="Amazon Ember Light" panose="020B0403020204020204" pitchFamily="34" charset="0"/>
                <a:ea typeface="Amazon Ember Light" panose="020B0403020204020204" pitchFamily="34" charset="0"/>
                <a:cs typeface="Amazon Ember Light" panose="020B0403020204020204" pitchFamily="34" charset="0"/>
              </a:rPr>
              <a:t>Vários cursores e seleções</a:t>
            </a:r>
          </a:p>
        </p:txBody>
      </p:sp>
      <p:sp>
        <p:nvSpPr>
          <p:cNvPr id="2" name="Slide Number Placeholder 1"/>
          <p:cNvSpPr>
            <a:spLocks noGrp="1"/>
          </p:cNvSpPr>
          <p:nvPr>
            <p:ph type="sldNum" sz="quarter" idx="12"/>
          </p:nvPr>
        </p:nvSpPr>
        <p:spPr/>
        <p:txBody>
          <a:bodyPr rtlCol="0"/>
          <a:lstStyle/>
          <a:p>
            <a:pPr rtl="0"/>
            <a:fld id="{9FC43BFD-8FF7-A343-A8A6-E2338FCE8046}" type="slidenum">
              <a:rPr lang="en-US" smtClean="0"/>
              <a:pPr/>
              <a:t>19</a:t>
            </a:fld>
            <a:endParaRPr lang="en-US"/>
          </a:p>
        </p:txBody>
      </p:sp>
      <p:sp>
        <p:nvSpPr>
          <p:cNvPr id="13" name="Freeform 12"/>
          <p:cNvSpPr/>
          <p:nvPr/>
        </p:nvSpPr>
        <p:spPr>
          <a:xfrm>
            <a:off x="314739" y="1581945"/>
            <a:ext cx="4405527" cy="523007"/>
          </a:xfrm>
          <a:custGeom>
            <a:avLst/>
            <a:gdLst>
              <a:gd name="connsiteX0" fmla="*/ 0 w 2402453"/>
              <a:gd name="connsiteY0" fmla="*/ 0 h 357061"/>
              <a:gd name="connsiteX1" fmla="*/ 2402453 w 2402453"/>
              <a:gd name="connsiteY1" fmla="*/ 0 h 357061"/>
              <a:gd name="connsiteX2" fmla="*/ 2402453 w 2402453"/>
              <a:gd name="connsiteY2" fmla="*/ 357061 h 357061"/>
              <a:gd name="connsiteX3" fmla="*/ 0 w 2402453"/>
              <a:gd name="connsiteY3" fmla="*/ 357061 h 357061"/>
              <a:gd name="connsiteX4" fmla="*/ 0 w 2402453"/>
              <a:gd name="connsiteY4" fmla="*/ 0 h 3570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2453" h="357061">
                <a:moveTo>
                  <a:pt x="0" y="0"/>
                </a:moveTo>
                <a:lnTo>
                  <a:pt x="2402453" y="0"/>
                </a:lnTo>
                <a:lnTo>
                  <a:pt x="2402453" y="357061"/>
                </a:lnTo>
                <a:lnTo>
                  <a:pt x="0" y="357061"/>
                </a:lnTo>
                <a:lnTo>
                  <a:pt x="0" y="0"/>
                </a:lnTo>
                <a:close/>
              </a:path>
            </a:pathLst>
          </a:custGeom>
          <a:solidFill>
            <a:schemeClr val="accent3"/>
          </a:solidFill>
        </p:spPr>
        <p:style>
          <a:lnRef idx="1">
            <a:schemeClr val="accen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151723" tIns="86699" rIns="151723" bIns="86699" numCol="1" spcCol="1270" rtlCol="0" anchor="ctr" anchorCtr="0">
            <a:noAutofit/>
          </a:bodyPr>
          <a:lstStyle/>
          <a:p>
            <a:pPr algn="ctr" defTabSz="948243" rtl="0">
              <a:lnSpc>
                <a:spcPct val="90000"/>
              </a:lnSpc>
              <a:spcBef>
                <a:spcPct val="0"/>
              </a:spcBef>
              <a:spcAft>
                <a:spcPct val="35000"/>
              </a:spcAft>
            </a:pPr>
            <a:r>
              <a:rPr lang="pt-br" sz="2400">
                <a:solidFill>
                  <a:schemeClr val="tx1"/>
                </a:solidFill>
                <a:latin typeface="Amazon Ember" panose="02000000000000000000" pitchFamily="2" charset="0"/>
                <a:ea typeface="Amazon Ember" panose="02000000000000000000" pitchFamily="2" charset="0"/>
                <a:cs typeface="Amazon Ember" charset="0"/>
              </a:rPr>
              <a:t>Editor do AWS Cloud9</a:t>
            </a:r>
          </a:p>
        </p:txBody>
      </p:sp>
      <p:pic>
        <p:nvPicPr>
          <p:cNvPr id="4" name="Picture 3"/>
          <p:cNvPicPr>
            <a:picLocks noChangeAspect="1"/>
          </p:cNvPicPr>
          <p:nvPr/>
        </p:nvPicPr>
        <p:blipFill>
          <a:blip r:embed="rId4"/>
          <a:stretch>
            <a:fillRect/>
          </a:stretch>
        </p:blipFill>
        <p:spPr>
          <a:xfrm>
            <a:off x="4857135" y="1581945"/>
            <a:ext cx="7074617" cy="4437854"/>
          </a:xfrm>
          <a:prstGeom prst="rect">
            <a:avLst/>
          </a:prstGeom>
          <a:ln>
            <a:solidFill>
              <a:schemeClr val="tx1"/>
            </a:solidFill>
          </a:ln>
        </p:spPr>
      </p:pic>
      <p:sp>
        <p:nvSpPr>
          <p:cNvPr id="5" name="Footer Placeholder 4"/>
          <p:cNvSpPr>
            <a:spLocks noGrp="1"/>
          </p:cNvSpPr>
          <p:nvPr>
            <p:ph type="ftr" sz="quarter" idx="3"/>
          </p:nvPr>
        </p:nvSpPr>
        <p:spPr>
          <a:xfrm>
            <a:off x="419100" y="6356350"/>
            <a:ext cx="4301166" cy="365125"/>
          </a:xfrm>
        </p:spPr>
        <p:txBody>
          <a:bodyPr rtlCol="0"/>
          <a:lstStyle/>
          <a:p>
            <a:pPr rtl="0"/>
            <a:r>
              <a:rPr lang="pt-br" dirty="0"/>
              <a:t>© 2020 </a:t>
            </a:r>
            <a:r>
              <a:rPr lang="pt-br" dirty="0" err="1"/>
              <a:t>Amazon</a:t>
            </a:r>
            <a:r>
              <a:rPr lang="pt-br" dirty="0"/>
              <a:t> Web Services, Inc. ou suas afiliadas. Todos os direitos reservados.</a:t>
            </a:r>
          </a:p>
        </p:txBody>
      </p:sp>
    </p:spTree>
    <p:custDataLst>
      <p:tags r:id="rId1"/>
    </p:custDataLst>
    <p:extLst>
      <p:ext uri="{BB962C8B-B14F-4D97-AF65-F5344CB8AC3E}">
        <p14:creationId xmlns:p14="http://schemas.microsoft.com/office/powerpoint/2010/main" val="2674920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pt-br" sz="3500" dirty="0"/>
              <a:t>Visão geral do módulo</a:t>
            </a:r>
          </a:p>
        </p:txBody>
      </p:sp>
      <p:sp>
        <p:nvSpPr>
          <p:cNvPr id="7" name="Content Placeholder 6"/>
          <p:cNvSpPr>
            <a:spLocks noGrp="1"/>
          </p:cNvSpPr>
          <p:nvPr>
            <p:ph idx="1"/>
          </p:nvPr>
        </p:nvSpPr>
        <p:spPr/>
        <p:txBody>
          <a:bodyPr rtlCol="0"/>
          <a:lstStyle/>
          <a:p>
            <a:pPr rtl="0"/>
            <a:r>
              <a:rPr lang="pt-br"/>
              <a:t> Conceitos básicos do desenvolvimento na AWS</a:t>
            </a:r>
          </a:p>
          <a:p>
            <a:pPr rtl="0"/>
            <a:r>
              <a:rPr lang="pt-br"/>
              <a:t> Introdução às ferramentas do desenvolvedor</a:t>
            </a:r>
          </a:p>
          <a:p>
            <a:pPr rtl="0"/>
            <a:r>
              <a:rPr lang="pt-br"/>
              <a:t> Introdução às ferramentas de gestão</a:t>
            </a:r>
          </a:p>
          <a:p>
            <a:pPr rtl="0"/>
            <a:r>
              <a:rPr lang="pt-br"/>
              <a:t> Resumo</a:t>
            </a:r>
          </a:p>
          <a:p>
            <a:pPr rtl="0"/>
            <a:endParaRPr lang="en-US"/>
          </a:p>
        </p:txBody>
      </p:sp>
      <p:sp>
        <p:nvSpPr>
          <p:cNvPr id="4" name="Slide Number Placeholder 3"/>
          <p:cNvSpPr>
            <a:spLocks noGrp="1"/>
          </p:cNvSpPr>
          <p:nvPr>
            <p:ph type="sldNum" sz="quarter" idx="12"/>
          </p:nvPr>
        </p:nvSpPr>
        <p:spPr/>
        <p:txBody>
          <a:bodyPr rtlCol="0"/>
          <a:lstStyle/>
          <a:p>
            <a:pPr rtl="0"/>
            <a:fld id="{9FC43BFD-8FF7-A343-A8A6-E2338FCE8046}" type="slidenum">
              <a:rPr lang="en-US" smtClean="0"/>
              <a:pPr/>
              <a:t>2</a:t>
            </a:fld>
            <a:endParaRPr lang="en-US"/>
          </a:p>
        </p:txBody>
      </p:sp>
      <p:sp>
        <p:nvSpPr>
          <p:cNvPr id="12" name="Footer Placeholder 11"/>
          <p:cNvSpPr>
            <a:spLocks noGrp="1"/>
          </p:cNvSpPr>
          <p:nvPr>
            <p:ph type="ftr" sz="quarter" idx="3"/>
          </p:nvPr>
        </p:nvSpPr>
        <p:spPr>
          <a:xfrm>
            <a:off x="419100" y="6356350"/>
            <a:ext cx="4521390" cy="365125"/>
          </a:xfrm>
        </p:spPr>
        <p:txBody>
          <a:bodyPr rtlCol="0"/>
          <a:lstStyle/>
          <a:p>
            <a:pPr rtl="0"/>
            <a:r>
              <a:rPr lang="pt-br" dirty="0"/>
              <a:t>© 2020 </a:t>
            </a:r>
            <a:r>
              <a:rPr lang="pt-br" dirty="0" err="1"/>
              <a:t>Amazon</a:t>
            </a:r>
            <a:r>
              <a:rPr lang="pt-br" dirty="0"/>
              <a:t> Web Services, Inc. ou suas afiliadas. Todos os direitos reservados.</a:t>
            </a:r>
          </a:p>
        </p:txBody>
      </p:sp>
    </p:spTree>
    <p:custDataLst>
      <p:tags r:id="rId1"/>
    </p:custDataLst>
    <p:extLst>
      <p:ext uri="{BB962C8B-B14F-4D97-AF65-F5344CB8AC3E}">
        <p14:creationId xmlns:p14="http://schemas.microsoft.com/office/powerpoint/2010/main" val="8005957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pt-br" sz="3500" dirty="0">
                <a:solidFill>
                  <a:srgbClr val="FFFFFF"/>
                </a:solidFill>
              </a:rPr>
              <a:t>Tempos de execução</a:t>
            </a:r>
            <a:r>
              <a:rPr lang="pt-br" sz="3500" dirty="0"/>
              <a:t> do AWS Cloud9</a:t>
            </a:r>
            <a:endParaRPr lang="en-US" sz="3500" dirty="0">
              <a:solidFill>
                <a:srgbClr val="FFFFFF"/>
              </a:solidFill>
              <a:latin typeface="Amazon Ember Light" panose="020B0403020204020204"/>
            </a:endParaRPr>
          </a:p>
        </p:txBody>
      </p:sp>
      <p:sp>
        <p:nvSpPr>
          <p:cNvPr id="4" name="Slide Number Placeholder 3"/>
          <p:cNvSpPr>
            <a:spLocks noGrp="1"/>
          </p:cNvSpPr>
          <p:nvPr>
            <p:ph type="sldNum" sz="quarter" idx="12"/>
          </p:nvPr>
        </p:nvSpPr>
        <p:spPr/>
        <p:txBody>
          <a:bodyPr rtlCol="0"/>
          <a:lstStyle/>
          <a:p>
            <a:pPr rtl="0"/>
            <a:fld id="{9FC43BFD-8FF7-A343-A8A6-E2338FCE8046}" type="slidenum">
              <a:rPr lang="en-US" smtClean="0"/>
              <a:pPr/>
              <a:t>20</a:t>
            </a:fld>
            <a:endParaRPr lang="en-US"/>
          </a:p>
        </p:txBody>
      </p:sp>
      <p:pic>
        <p:nvPicPr>
          <p:cNvPr id="3" name="Picture 2"/>
          <p:cNvPicPr>
            <a:picLocks noChangeAspect="1"/>
          </p:cNvPicPr>
          <p:nvPr/>
        </p:nvPicPr>
        <p:blipFill>
          <a:blip r:embed="rId4"/>
          <a:stretch>
            <a:fillRect/>
          </a:stretch>
        </p:blipFill>
        <p:spPr>
          <a:xfrm>
            <a:off x="1261416" y="1319029"/>
            <a:ext cx="9069506" cy="5105561"/>
          </a:xfrm>
          <a:prstGeom prst="rect">
            <a:avLst/>
          </a:prstGeom>
          <a:ln>
            <a:solidFill>
              <a:schemeClr val="tx1"/>
            </a:solidFill>
          </a:ln>
        </p:spPr>
      </p:pic>
      <p:sp>
        <p:nvSpPr>
          <p:cNvPr id="6" name="Rectangle 5"/>
          <p:cNvSpPr/>
          <p:nvPr/>
        </p:nvSpPr>
        <p:spPr>
          <a:xfrm>
            <a:off x="7964129" y="2566219"/>
            <a:ext cx="2222090" cy="3716594"/>
          </a:xfrm>
          <a:prstGeom prst="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p>
        </p:txBody>
      </p:sp>
      <p:sp>
        <p:nvSpPr>
          <p:cNvPr id="5" name="Footer Placeholder 4"/>
          <p:cNvSpPr>
            <a:spLocks noGrp="1"/>
          </p:cNvSpPr>
          <p:nvPr>
            <p:ph type="ftr" sz="quarter" idx="3"/>
          </p:nvPr>
        </p:nvSpPr>
        <p:spPr>
          <a:xfrm>
            <a:off x="419100" y="6356350"/>
            <a:ext cx="4575981" cy="365125"/>
          </a:xfrm>
        </p:spPr>
        <p:txBody>
          <a:bodyPr rtlCol="0"/>
          <a:lstStyle/>
          <a:p>
            <a:pPr rtl="0"/>
            <a:r>
              <a:rPr lang="pt-br" dirty="0"/>
              <a:t>© 2020 </a:t>
            </a:r>
            <a:r>
              <a:rPr lang="pt-br" dirty="0" err="1"/>
              <a:t>Amazon</a:t>
            </a:r>
            <a:r>
              <a:rPr lang="pt-br" dirty="0"/>
              <a:t> Web Services, Inc. ou suas afiliadas. Todos os direitos reservados.</a:t>
            </a:r>
          </a:p>
        </p:txBody>
      </p:sp>
    </p:spTree>
    <p:custDataLst>
      <p:tags r:id="rId1"/>
    </p:custDataLst>
    <p:extLst>
      <p:ext uri="{BB962C8B-B14F-4D97-AF65-F5344CB8AC3E}">
        <p14:creationId xmlns:p14="http://schemas.microsoft.com/office/powerpoint/2010/main" val="23672888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ctr">
            <a:noAutofit/>
          </a:bodyPr>
          <a:lstStyle/>
          <a:p>
            <a:pPr rtl="0"/>
            <a:r>
              <a:rPr lang="pt-br" sz="3500" dirty="0">
                <a:latin typeface="Amazon Ember Light" panose="020B0403020204020204" pitchFamily="34" charset="0"/>
                <a:ea typeface="Amazon Ember Light" panose="020B0403020204020204" pitchFamily="34" charset="0"/>
                <a:cs typeface="Amazon Ember Light" panose="020B0403020204020204" pitchFamily="34" charset="0"/>
              </a:rPr>
              <a:t>Demonstração do produto</a:t>
            </a:r>
          </a:p>
        </p:txBody>
      </p:sp>
      <p:sp>
        <p:nvSpPr>
          <p:cNvPr id="4" name="Slide Number Placeholder 3"/>
          <p:cNvSpPr>
            <a:spLocks noGrp="1"/>
          </p:cNvSpPr>
          <p:nvPr>
            <p:ph type="sldNum" sz="quarter" idx="12"/>
          </p:nvPr>
        </p:nvSpPr>
        <p:spPr/>
        <p:txBody>
          <a:bodyPr rtlCol="0"/>
          <a:lstStyle/>
          <a:p>
            <a:pPr rtl="0"/>
            <a:fld id="{9FC43BFD-8FF7-A343-A8A6-E2338FCE8046}" type="slidenum">
              <a:rPr lang="en-US" smtClean="0"/>
              <a:pPr/>
              <a:t>21</a:t>
            </a:fld>
            <a:endParaRPr lang="en-US"/>
          </a:p>
        </p:txBody>
      </p:sp>
      <p:sp>
        <p:nvSpPr>
          <p:cNvPr id="6" name="Footer Placeholder 5"/>
          <p:cNvSpPr>
            <a:spLocks noGrp="1"/>
          </p:cNvSpPr>
          <p:nvPr>
            <p:ph type="ftr" sz="quarter" idx="3"/>
          </p:nvPr>
        </p:nvSpPr>
        <p:spPr>
          <a:xfrm>
            <a:off x="419100" y="6356350"/>
            <a:ext cx="4562333" cy="365125"/>
          </a:xfrm>
        </p:spPr>
        <p:txBody>
          <a:bodyPr rtlCol="0"/>
          <a:lstStyle/>
          <a:p>
            <a:pPr rtl="0"/>
            <a:r>
              <a:rPr lang="pt-br" dirty="0"/>
              <a:t>© 2020 </a:t>
            </a:r>
            <a:r>
              <a:rPr lang="pt-br" dirty="0" err="1"/>
              <a:t>Amazon</a:t>
            </a:r>
            <a:r>
              <a:rPr lang="pt-br" dirty="0"/>
              <a:t> Web Services, Inc. ou suas afiliadas. Todos os direitos reservados.</a:t>
            </a:r>
          </a:p>
        </p:txBody>
      </p:sp>
      <p:pic>
        <p:nvPicPr>
          <p:cNvPr id="5" name="Picture 4"/>
          <p:cNvPicPr>
            <a:picLocks noChangeAspect="1"/>
          </p:cNvPicPr>
          <p:nvPr/>
        </p:nvPicPr>
        <p:blipFill rotWithShape="1">
          <a:blip r:embed="rId4" cstate="print">
            <a:extLst>
              <a:ext uri="{28A0092B-C50C-407E-A947-70E740481C1C}">
                <a14:useLocalDpi xmlns:a14="http://schemas.microsoft.com/office/drawing/2010/main" val="0"/>
              </a:ext>
            </a:extLst>
          </a:blip>
          <a:srcRect l="-343" t="11148" r="945" b="13034"/>
          <a:stretch/>
        </p:blipFill>
        <p:spPr>
          <a:xfrm>
            <a:off x="2182759" y="1280160"/>
            <a:ext cx="7224668" cy="4878269"/>
          </a:xfrm>
          <a:prstGeom prst="rect">
            <a:avLst/>
          </a:prstGeom>
        </p:spPr>
      </p:pic>
      <p:sp>
        <p:nvSpPr>
          <p:cNvPr id="3" name="Rectangle 2"/>
          <p:cNvSpPr/>
          <p:nvPr/>
        </p:nvSpPr>
        <p:spPr>
          <a:xfrm>
            <a:off x="2817341" y="1912799"/>
            <a:ext cx="6067167" cy="2896394"/>
          </a:xfrm>
          <a:prstGeom prst="rect">
            <a:avLst/>
          </a:prstGeom>
          <a:solidFill>
            <a:schemeClr val="bg1">
              <a:alpha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342900" indent="-342900" rtl="0">
              <a:buClr>
                <a:srgbClr val="F18619"/>
              </a:buClr>
              <a:buFont typeface="Wingdings" panose="05000000000000000000" pitchFamily="2" charset="2"/>
              <a:buChar char="ü"/>
            </a:pPr>
            <a:endParaRPr lang="en-US" sz="3200" b="1" dirty="0">
              <a:solidFill>
                <a:schemeClr val="accent1"/>
              </a:solidFill>
              <a:latin typeface="Amazon Ember Light" panose="020B0403020204020204" pitchFamily="34" charset="0"/>
              <a:ea typeface="Amazon Ember Light" panose="020B0403020204020204" pitchFamily="34" charset="0"/>
              <a:cs typeface="Amazon Ember Light" panose="020B0403020204020204" pitchFamily="34" charset="0"/>
            </a:endParaRPr>
          </a:p>
          <a:p>
            <a:pPr marL="342900" indent="-342900" rtl="0">
              <a:buClr>
                <a:srgbClr val="F18619"/>
              </a:buClr>
              <a:buFont typeface="Wingdings" panose="05000000000000000000" pitchFamily="2" charset="2"/>
              <a:buChar char="ü"/>
            </a:pPr>
            <a:endParaRPr lang="en-US" sz="3200" b="1" dirty="0">
              <a:solidFill>
                <a:schemeClr val="accent1"/>
              </a:solidFill>
              <a:latin typeface="Amazon Ember Light" panose="020B0403020204020204" pitchFamily="34" charset="0"/>
              <a:ea typeface="Amazon Ember Light" panose="020B0403020204020204" pitchFamily="34" charset="0"/>
              <a:cs typeface="Amazon Ember Light" panose="020B0403020204020204" pitchFamily="34" charset="0"/>
            </a:endParaRPr>
          </a:p>
          <a:p>
            <a:pPr marL="342900" indent="-342900" rtl="0">
              <a:buClr>
                <a:srgbClr val="F18619"/>
              </a:buClr>
              <a:buFont typeface="Wingdings" panose="05000000000000000000" pitchFamily="2" charset="2"/>
              <a:buChar char="ü"/>
            </a:pPr>
            <a:r>
              <a:rPr lang="pt-br" sz="3000" b="1"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Demonstração: </a:t>
            </a:r>
            <a:br>
              <a:rPr lang="pt-br" sz="3000" b="1"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br>
            <a:r>
              <a:rPr lang="pt-br" sz="3000" b="1"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Como usar o AWS </a:t>
            </a:r>
            <a:r>
              <a:rPr lang="pt-br" sz="3000" b="1"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rPr>
              <a:t>Cloud9</a:t>
            </a:r>
            <a:endParaRPr lang="en-US" sz="3000" b="1" dirty="0">
              <a:solidFill>
                <a:srgbClr val="000000"/>
              </a:solidFill>
              <a:latin typeface="Amazon Ember Light" panose="020B0403020204020204"/>
              <a:ea typeface="Amazon Ember Light" panose="020B0403020204020204" pitchFamily="34" charset="0"/>
              <a:cs typeface="Amazon Ember Light" panose="020B0403020204020204" pitchFamily="34" charset="0"/>
            </a:endParaRPr>
          </a:p>
        </p:txBody>
      </p:sp>
    </p:spTree>
    <p:custDataLst>
      <p:tags r:id="rId1"/>
    </p:custDataLst>
    <p:extLst>
      <p:ext uri="{BB962C8B-B14F-4D97-AF65-F5344CB8AC3E}">
        <p14:creationId xmlns:p14="http://schemas.microsoft.com/office/powerpoint/2010/main" val="370348509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pt-br" sz="3500" dirty="0"/>
              <a:t>Ferramentas do desenvolvedor</a:t>
            </a:r>
          </a:p>
        </p:txBody>
      </p:sp>
      <p:sp>
        <p:nvSpPr>
          <p:cNvPr id="4" name="Slide Number Placeholder 3"/>
          <p:cNvSpPr>
            <a:spLocks noGrp="1"/>
          </p:cNvSpPr>
          <p:nvPr>
            <p:ph type="sldNum" sz="quarter" idx="12"/>
          </p:nvPr>
        </p:nvSpPr>
        <p:spPr/>
        <p:txBody>
          <a:bodyPr rtlCol="0"/>
          <a:lstStyle/>
          <a:p>
            <a:pPr rtl="0"/>
            <a:fld id="{9FC43BFD-8FF7-A343-A8A6-E2338FCE8046}" type="slidenum">
              <a:rPr lang="en-US" smtClean="0"/>
              <a:pPr/>
              <a:t>22</a:t>
            </a:fld>
            <a:endParaRPr lang="en-US"/>
          </a:p>
        </p:txBody>
      </p:sp>
      <p:sp>
        <p:nvSpPr>
          <p:cNvPr id="11" name="Rectangle 10"/>
          <p:cNvSpPr/>
          <p:nvPr/>
        </p:nvSpPr>
        <p:spPr>
          <a:xfrm>
            <a:off x="6453494" y="2501462"/>
            <a:ext cx="2638097" cy="2532992"/>
          </a:xfrm>
          <a:prstGeom prst="rect">
            <a:avLst/>
          </a:prstGeom>
          <a:no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p>
        </p:txBody>
      </p:sp>
      <p:sp>
        <p:nvSpPr>
          <p:cNvPr id="3" name="Footer Placeholder 2"/>
          <p:cNvSpPr>
            <a:spLocks noGrp="1"/>
          </p:cNvSpPr>
          <p:nvPr>
            <p:ph type="ftr" sz="quarter" idx="3"/>
          </p:nvPr>
        </p:nvSpPr>
        <p:spPr>
          <a:xfrm>
            <a:off x="419100" y="6356350"/>
            <a:ext cx="4548685" cy="365125"/>
          </a:xfrm>
        </p:spPr>
        <p:txBody>
          <a:bodyPr rtlCol="0"/>
          <a:lstStyle/>
          <a:p>
            <a:pPr rtl="0"/>
            <a:r>
              <a:rPr lang="pt-br" dirty="0"/>
              <a:t>© 2020 </a:t>
            </a:r>
            <a:r>
              <a:rPr lang="pt-br" dirty="0" err="1"/>
              <a:t>Amazon</a:t>
            </a:r>
            <a:r>
              <a:rPr lang="pt-br" dirty="0"/>
              <a:t> Web Services, Inc. ou suas afiliadas. Todos os direitos reservados.</a:t>
            </a:r>
          </a:p>
        </p:txBody>
      </p:sp>
      <p:pic>
        <p:nvPicPr>
          <p:cNvPr id="12" name="Graphic 13">
            <a:extLst>
              <a:ext uri="{FF2B5EF4-FFF2-40B4-BE49-F238E27FC236}">
                <a16:creationId xmlns:a16="http://schemas.microsoft.com/office/drawing/2014/main" id="{D7F89FC3-BF05-7B44-8087-6C91C6D8AA3B}"/>
              </a:ext>
            </a:extLst>
          </p:cNvPr>
          <p:cNvPicPr>
            <a:picLocks noChangeAspect="1"/>
          </p:cNvPicPr>
          <p:nvPr/>
        </p:nvPicPr>
        <p:blipFill>
          <a:blip r:embed="rId4"/>
          <a:stretch>
            <a:fillRect/>
          </a:stretch>
        </p:blipFill>
        <p:spPr>
          <a:xfrm>
            <a:off x="7079253" y="2782674"/>
            <a:ext cx="1371600" cy="1371600"/>
          </a:xfrm>
          <a:prstGeom prst="rect">
            <a:avLst/>
          </a:prstGeom>
        </p:spPr>
      </p:pic>
      <p:pic>
        <p:nvPicPr>
          <p:cNvPr id="13" name="Graphic 55">
            <a:extLst>
              <a:ext uri="{FF2B5EF4-FFF2-40B4-BE49-F238E27FC236}">
                <a16:creationId xmlns:a16="http://schemas.microsoft.com/office/drawing/2014/main" id="{06DDFE3B-529E-1E45-83C5-B33FEEF99743}"/>
              </a:ext>
            </a:extLst>
          </p:cNvPr>
          <p:cNvPicPr>
            <a:picLocks noChangeAspect="1"/>
          </p:cNvPicPr>
          <p:nvPr/>
        </p:nvPicPr>
        <p:blipFill>
          <a:blip r:embed="rId5"/>
          <a:stretch>
            <a:fillRect/>
          </a:stretch>
        </p:blipFill>
        <p:spPr>
          <a:xfrm>
            <a:off x="3291775" y="2782674"/>
            <a:ext cx="1371600" cy="1371600"/>
          </a:xfrm>
          <a:prstGeom prst="rect">
            <a:avLst/>
          </a:prstGeom>
        </p:spPr>
      </p:pic>
      <p:sp>
        <p:nvSpPr>
          <p:cNvPr id="14" name="TextBox 13">
            <a:extLst>
              <a:ext uri="{FF2B5EF4-FFF2-40B4-BE49-F238E27FC236}">
                <a16:creationId xmlns:a16="http://schemas.microsoft.com/office/drawing/2014/main" id="{2F1B828E-B692-DD42-B361-AD3B4B4FA767}"/>
              </a:ext>
            </a:extLst>
          </p:cNvPr>
          <p:cNvSpPr txBox="1"/>
          <p:nvPr/>
        </p:nvSpPr>
        <p:spPr>
          <a:xfrm>
            <a:off x="2826623" y="4395658"/>
            <a:ext cx="2301904" cy="461665"/>
          </a:xfrm>
          <a:prstGeom prst="rect">
            <a:avLst/>
          </a:prstGeom>
          <a:noFill/>
        </p:spPr>
        <p:txBody>
          <a:bodyPr wrap="square" rtlCol="0">
            <a:spAutoFit/>
          </a:bodyPr>
          <a:lstStyle/>
          <a:p>
            <a:pPr algn="ctr" rtl="0"/>
            <a:r>
              <a:rPr lang="pt-br" sz="2400">
                <a:latin typeface="Amazon Ember" panose="02000000000000000000" pitchFamily="2" charset="0"/>
                <a:ea typeface="Amazon Ember" panose="02000000000000000000" pitchFamily="2" charset="0"/>
              </a:rPr>
              <a:t>AWS Cloud9</a:t>
            </a:r>
          </a:p>
        </p:txBody>
      </p:sp>
      <p:sp>
        <p:nvSpPr>
          <p:cNvPr id="15" name="TextBox 14">
            <a:extLst>
              <a:ext uri="{FF2B5EF4-FFF2-40B4-BE49-F238E27FC236}">
                <a16:creationId xmlns:a16="http://schemas.microsoft.com/office/drawing/2014/main" id="{1FAE541B-4AF8-8345-AB0B-10C408B6227D}"/>
              </a:ext>
            </a:extLst>
          </p:cNvPr>
          <p:cNvSpPr txBox="1"/>
          <p:nvPr/>
        </p:nvSpPr>
        <p:spPr>
          <a:xfrm>
            <a:off x="6614101" y="4395657"/>
            <a:ext cx="2301904" cy="461665"/>
          </a:xfrm>
          <a:prstGeom prst="rect">
            <a:avLst/>
          </a:prstGeom>
          <a:noFill/>
        </p:spPr>
        <p:txBody>
          <a:bodyPr wrap="square" rtlCol="0">
            <a:spAutoFit/>
          </a:bodyPr>
          <a:lstStyle/>
          <a:p>
            <a:pPr algn="ctr" rtl="0"/>
            <a:r>
              <a:rPr lang="pt-br" sz="2400">
                <a:latin typeface="Amazon Ember" panose="02000000000000000000" pitchFamily="2" charset="0"/>
                <a:ea typeface="Amazon Ember" panose="02000000000000000000" pitchFamily="2" charset="0"/>
              </a:rPr>
              <a:t>AWS X-Ray</a:t>
            </a:r>
          </a:p>
        </p:txBody>
      </p:sp>
    </p:spTree>
    <p:custDataLst>
      <p:tags r:id="rId1"/>
    </p:custDataLst>
    <p:extLst>
      <p:ext uri="{BB962C8B-B14F-4D97-AF65-F5344CB8AC3E}">
        <p14:creationId xmlns:p14="http://schemas.microsoft.com/office/powerpoint/2010/main" val="1834827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pt-br" sz="3500" dirty="0"/>
              <a:t>AWS X-Ray</a:t>
            </a:r>
          </a:p>
        </p:txBody>
      </p:sp>
      <p:sp>
        <p:nvSpPr>
          <p:cNvPr id="3" name="Content Placeholder 2"/>
          <p:cNvSpPr>
            <a:spLocks noGrp="1"/>
          </p:cNvSpPr>
          <p:nvPr>
            <p:ph idx="1"/>
          </p:nvPr>
        </p:nvSpPr>
        <p:spPr/>
        <p:txBody>
          <a:bodyPr rtlCol="0"/>
          <a:lstStyle/>
          <a:p>
            <a:pPr marL="682625" lvl="1" indent="-463550" defTabSz="342900" rtl="0">
              <a:lnSpc>
                <a:spcPct val="150000"/>
              </a:lnSpc>
              <a:spcBef>
                <a:spcPts val="0"/>
              </a:spcBef>
              <a:spcAft>
                <a:spcPts val="600"/>
              </a:spcAft>
              <a:buClr>
                <a:schemeClr val="accent1"/>
              </a:buClr>
              <a:tabLst>
                <a:tab pos="8461375" algn="r"/>
              </a:tabLst>
            </a:pPr>
            <a:r>
              <a:rPr lang="pt-br"/>
              <a:t>Crie um mapa de </a:t>
            </a:r>
            <a:r>
              <a:rPr lang="pt-br">
                <a:solidFill>
                  <a:srgbClr val="000000"/>
                </a:solidFill>
              </a:rPr>
              <a:t>serviço</a:t>
            </a:r>
            <a:r>
              <a:rPr lang="pt-br"/>
              <a:t>.</a:t>
            </a:r>
          </a:p>
          <a:p>
            <a:pPr marL="682625" lvl="1" indent="-463550" defTabSz="342900" rtl="0">
              <a:lnSpc>
                <a:spcPct val="150000"/>
              </a:lnSpc>
              <a:spcBef>
                <a:spcPts val="0"/>
              </a:spcBef>
              <a:spcAft>
                <a:spcPts val="600"/>
              </a:spcAft>
              <a:buClr>
                <a:schemeClr val="accent1"/>
              </a:buClr>
              <a:tabLst>
                <a:tab pos="8461375" algn="r"/>
              </a:tabLst>
            </a:pPr>
            <a:r>
              <a:rPr lang="pt-br"/>
              <a:t>Identifique erros e bugs.</a:t>
            </a:r>
          </a:p>
          <a:p>
            <a:pPr marL="682625" lvl="1" indent="-463550" defTabSz="342900" rtl="0">
              <a:lnSpc>
                <a:spcPct val="150000"/>
              </a:lnSpc>
              <a:spcBef>
                <a:spcPts val="0"/>
              </a:spcBef>
              <a:spcAft>
                <a:spcPts val="600"/>
              </a:spcAft>
              <a:buClr>
                <a:schemeClr val="accent1"/>
              </a:buClr>
              <a:tabLst>
                <a:tab pos="8461375" algn="r"/>
              </a:tabLst>
            </a:pPr>
            <a:r>
              <a:rPr lang="pt-br"/>
              <a:t>Identifique gargalos de performance.</a:t>
            </a:r>
          </a:p>
          <a:p>
            <a:pPr marL="682625" lvl="1" indent="-463550" defTabSz="342900" rtl="0">
              <a:lnSpc>
                <a:spcPct val="150000"/>
              </a:lnSpc>
              <a:spcBef>
                <a:spcPts val="0"/>
              </a:spcBef>
              <a:spcAft>
                <a:spcPts val="600"/>
              </a:spcAft>
              <a:buClr>
                <a:schemeClr val="accent1"/>
              </a:buClr>
              <a:tabLst>
                <a:tab pos="8461375" algn="r"/>
              </a:tabLst>
            </a:pPr>
            <a:r>
              <a:rPr lang="pt-br"/>
              <a:t>Crie suas próprias </a:t>
            </a:r>
            <a:r>
              <a:rPr lang="pt-br">
                <a:solidFill>
                  <a:srgbClr val="000000"/>
                </a:solidFill>
              </a:rPr>
              <a:t>aplicações</a:t>
            </a:r>
            <a:r>
              <a:rPr lang="pt-br"/>
              <a:t> de análise e visualização.</a:t>
            </a:r>
          </a:p>
          <a:p>
            <a:pPr rtl="0"/>
            <a:endParaRPr lang="en-US"/>
          </a:p>
          <a:p>
            <a:pPr rtl="0"/>
            <a:endParaRPr lang="en-US"/>
          </a:p>
        </p:txBody>
      </p:sp>
      <p:sp>
        <p:nvSpPr>
          <p:cNvPr id="4" name="Slide Number Placeholder 3"/>
          <p:cNvSpPr>
            <a:spLocks noGrp="1"/>
          </p:cNvSpPr>
          <p:nvPr>
            <p:ph type="sldNum" sz="quarter" idx="12"/>
          </p:nvPr>
        </p:nvSpPr>
        <p:spPr/>
        <p:txBody>
          <a:bodyPr rtlCol="0"/>
          <a:lstStyle/>
          <a:p>
            <a:pPr rtl="0"/>
            <a:fld id="{9FC43BFD-8FF7-A343-A8A6-E2338FCE8046}" type="slidenum">
              <a:rPr lang="en-US" smtClean="0"/>
              <a:pPr/>
              <a:t>23</a:t>
            </a:fld>
            <a:endParaRPr lang="en-US"/>
          </a:p>
        </p:txBody>
      </p:sp>
      <p:sp>
        <p:nvSpPr>
          <p:cNvPr id="6" name="Footer Placeholder 5"/>
          <p:cNvSpPr>
            <a:spLocks noGrp="1"/>
          </p:cNvSpPr>
          <p:nvPr>
            <p:ph type="ftr" sz="quarter" idx="3"/>
          </p:nvPr>
        </p:nvSpPr>
        <p:spPr>
          <a:xfrm>
            <a:off x="419100" y="6356350"/>
            <a:ext cx="4835288" cy="365125"/>
          </a:xfrm>
        </p:spPr>
        <p:txBody>
          <a:bodyPr rtlCol="0"/>
          <a:lstStyle/>
          <a:p>
            <a:pPr rtl="0"/>
            <a:r>
              <a:rPr lang="pt-br" dirty="0"/>
              <a:t>© 2020 </a:t>
            </a:r>
            <a:r>
              <a:rPr lang="pt-br" dirty="0" err="1"/>
              <a:t>Amazon</a:t>
            </a:r>
            <a:r>
              <a:rPr lang="pt-br" dirty="0"/>
              <a:t> Web Services, Inc. ou suas afiliadas. Todos os direitos reservados.</a:t>
            </a:r>
          </a:p>
        </p:txBody>
      </p:sp>
      <p:pic>
        <p:nvPicPr>
          <p:cNvPr id="7" name="Graphic 13">
            <a:extLst>
              <a:ext uri="{FF2B5EF4-FFF2-40B4-BE49-F238E27FC236}">
                <a16:creationId xmlns:a16="http://schemas.microsoft.com/office/drawing/2014/main" id="{D7F89FC3-BF05-7B44-8087-6C91C6D8AA3B}"/>
              </a:ext>
            </a:extLst>
          </p:cNvPr>
          <p:cNvPicPr>
            <a:picLocks noChangeAspect="1"/>
          </p:cNvPicPr>
          <p:nvPr/>
        </p:nvPicPr>
        <p:blipFill>
          <a:blip r:embed="rId4"/>
          <a:stretch>
            <a:fillRect/>
          </a:stretch>
        </p:blipFill>
        <p:spPr>
          <a:xfrm>
            <a:off x="9153713" y="1832213"/>
            <a:ext cx="1371600" cy="1371600"/>
          </a:xfrm>
          <a:prstGeom prst="rect">
            <a:avLst/>
          </a:prstGeom>
        </p:spPr>
      </p:pic>
      <p:sp>
        <p:nvSpPr>
          <p:cNvPr id="8" name="TextBox 7">
            <a:extLst>
              <a:ext uri="{FF2B5EF4-FFF2-40B4-BE49-F238E27FC236}">
                <a16:creationId xmlns:a16="http://schemas.microsoft.com/office/drawing/2014/main" id="{1FAE541B-4AF8-8345-AB0B-10C408B6227D}"/>
              </a:ext>
            </a:extLst>
          </p:cNvPr>
          <p:cNvSpPr txBox="1"/>
          <p:nvPr/>
        </p:nvSpPr>
        <p:spPr>
          <a:xfrm>
            <a:off x="8688561" y="3445196"/>
            <a:ext cx="2301904" cy="461665"/>
          </a:xfrm>
          <a:prstGeom prst="rect">
            <a:avLst/>
          </a:prstGeom>
          <a:noFill/>
        </p:spPr>
        <p:txBody>
          <a:bodyPr wrap="square" rtlCol="0">
            <a:spAutoFit/>
          </a:bodyPr>
          <a:lstStyle/>
          <a:p>
            <a:pPr algn="ctr" rtl="0"/>
            <a:r>
              <a:rPr lang="pt-br" sz="2400">
                <a:latin typeface="Amazon Ember" panose="02000000000000000000" pitchFamily="2" charset="0"/>
                <a:ea typeface="Amazon Ember" panose="02000000000000000000" pitchFamily="2" charset="0"/>
              </a:rPr>
              <a:t>AWS X-Ray</a:t>
            </a:r>
          </a:p>
        </p:txBody>
      </p:sp>
    </p:spTree>
    <p:custDataLst>
      <p:tags r:id="rId1"/>
    </p:custDataLst>
    <p:extLst>
      <p:ext uri="{BB962C8B-B14F-4D97-AF65-F5344CB8AC3E}">
        <p14:creationId xmlns:p14="http://schemas.microsoft.com/office/powerpoint/2010/main" val="40131781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rtlCol="0"/>
          <a:lstStyle/>
          <a:p>
            <a:pPr rtl="0"/>
            <a:r>
              <a:rPr lang="pt-br" sz="3500" dirty="0"/>
              <a:t>Visão geral do AWS X-Ray</a:t>
            </a:r>
          </a:p>
        </p:txBody>
      </p:sp>
      <p:sp>
        <p:nvSpPr>
          <p:cNvPr id="4" name="Slide Number Placeholder 3"/>
          <p:cNvSpPr>
            <a:spLocks noGrp="1"/>
          </p:cNvSpPr>
          <p:nvPr>
            <p:ph type="sldNum" sz="quarter" idx="12"/>
          </p:nvPr>
        </p:nvSpPr>
        <p:spPr/>
        <p:txBody>
          <a:bodyPr rtlCol="0"/>
          <a:lstStyle/>
          <a:p>
            <a:pPr rtl="0"/>
            <a:fld id="{9FC43BFD-8FF7-A343-A8A6-E2338FCE8046}" type="slidenum">
              <a:rPr lang="en-US" smtClean="0"/>
              <a:pPr/>
              <a:t>24</a:t>
            </a:fld>
            <a:endParaRPr lang="en-US"/>
          </a:p>
        </p:txBody>
      </p:sp>
      <p:sp>
        <p:nvSpPr>
          <p:cNvPr id="15" name="TextBox 14"/>
          <p:cNvSpPr txBox="1"/>
          <p:nvPr/>
        </p:nvSpPr>
        <p:spPr>
          <a:xfrm>
            <a:off x="1835916" y="4134091"/>
            <a:ext cx="2140031" cy="1333698"/>
          </a:xfrm>
          <a:prstGeom prst="rect">
            <a:avLst/>
          </a:prstGeom>
          <a:noFill/>
        </p:spPr>
        <p:txBody>
          <a:bodyPr wrap="square" rtlCol="0">
            <a:spAutoFit/>
          </a:bodyPr>
          <a:lstStyle/>
          <a:p>
            <a:pPr rtl="0">
              <a:lnSpc>
                <a:spcPct val="90000"/>
              </a:lnSpc>
              <a:spcBef>
                <a:spcPts val="500"/>
              </a:spcBef>
            </a:pPr>
            <a:r>
              <a:rPr lang="pt-br" sz="1700">
                <a:latin typeface="Amazon Ember" panose="02000000000000000000" pitchFamily="2" charset="0"/>
                <a:ea typeface="Amazon Ember" panose="02000000000000000000" pitchFamily="2" charset="0"/>
                <a:cs typeface="Amazon Ember Light" panose="020B0403020204020204" pitchFamily="34" charset="0"/>
              </a:rPr>
              <a:t>Solicitações de rastreamento</a:t>
            </a:r>
            <a:endParaRPr lang="en-US" sz="1700">
              <a:latin typeface="Amazon Ember Light" panose="020B0403020204020204" pitchFamily="34" charset="0"/>
              <a:ea typeface="Amazon Ember Light" panose="020B0403020204020204" pitchFamily="34" charset="0"/>
              <a:cs typeface="Amazon Ember Light" panose="020B0403020204020204" pitchFamily="34" charset="0"/>
            </a:endParaRPr>
          </a:p>
          <a:p>
            <a:pPr indent="-120650" rtl="0">
              <a:lnSpc>
                <a:spcPct val="90000"/>
              </a:lnSpc>
              <a:spcBef>
                <a:spcPts val="500"/>
              </a:spcBef>
            </a:pPr>
            <a:r>
              <a:rPr lang="pt-br" sz="1700">
                <a:latin typeface="Amazon Ember Light" panose="020B0403020204020204" pitchFamily="34" charset="0"/>
                <a:ea typeface="Amazon Ember Light" panose="020B0403020204020204" pitchFamily="34" charset="0"/>
                <a:cs typeface="Amazon Ember Light" panose="020B0403020204020204" pitchFamily="34" charset="0"/>
              </a:rPr>
              <a:t>Rastreia </a:t>
            </a:r>
            <a:r>
              <a:rPr lang="pt-br" sz="170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rPr>
              <a:t>solicitações</a:t>
            </a:r>
            <a:r>
              <a:rPr lang="pt-br" sz="1700">
                <a:latin typeface="Amazon Ember Light" panose="020B0403020204020204" pitchFamily="34" charset="0"/>
                <a:ea typeface="Amazon Ember Light" panose="020B0403020204020204" pitchFamily="34" charset="0"/>
                <a:cs typeface="Amazon Ember Light" panose="020B0403020204020204" pitchFamily="34" charset="0"/>
              </a:rPr>
              <a:t> e coleta dados sobre </a:t>
            </a:r>
            <a:r>
              <a:rPr lang="pt-br" sz="170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rPr>
              <a:t>solicitações.</a:t>
            </a:r>
            <a:endParaRPr lang="en-US" sz="1700">
              <a:solidFill>
                <a:srgbClr val="000000"/>
              </a:solidFill>
              <a:latin typeface="Amazon Ember Light" panose="020B0403020204020204"/>
              <a:ea typeface="Amazon Ember Light" panose="020B0403020204020204" pitchFamily="34" charset="0"/>
              <a:cs typeface="Amazon Ember Light" panose="020B0403020204020204" pitchFamily="34" charset="0"/>
            </a:endParaRPr>
          </a:p>
        </p:txBody>
      </p:sp>
      <p:sp>
        <p:nvSpPr>
          <p:cNvPr id="20" name="TextBox 19"/>
          <p:cNvSpPr txBox="1"/>
          <p:nvPr/>
        </p:nvSpPr>
        <p:spPr>
          <a:xfrm>
            <a:off x="9641830" y="4134091"/>
            <a:ext cx="2267672" cy="2040046"/>
          </a:xfrm>
          <a:prstGeom prst="rect">
            <a:avLst/>
          </a:prstGeom>
          <a:noFill/>
        </p:spPr>
        <p:txBody>
          <a:bodyPr wrap="square" rtlCol="0">
            <a:spAutoFit/>
          </a:bodyPr>
          <a:lstStyle/>
          <a:p>
            <a:pPr rtl="0">
              <a:lnSpc>
                <a:spcPct val="90000"/>
              </a:lnSpc>
              <a:spcBef>
                <a:spcPts val="500"/>
              </a:spcBef>
            </a:pPr>
            <a:r>
              <a:rPr lang="pt-br" sz="1700" dirty="0">
                <a:latin typeface="Amazon Ember" panose="02000000000000000000" pitchFamily="2" charset="0"/>
                <a:ea typeface="Amazon Ember" panose="02000000000000000000" pitchFamily="2" charset="0"/>
                <a:cs typeface="Amazon Ember Light" panose="020B0403020204020204" pitchFamily="34" charset="0"/>
              </a:rPr>
              <a:t>Analisar </a:t>
            </a:r>
            <a:r>
              <a:rPr lang="pt-br" sz="1700" dirty="0">
                <a:solidFill>
                  <a:srgbClr val="000000"/>
                </a:solidFill>
                <a:latin typeface="Amazon Ember" panose="02000000000000000000" pitchFamily="2" charset="0"/>
                <a:ea typeface="Amazon Ember" panose="02000000000000000000" pitchFamily="2" charset="0"/>
                <a:cs typeface="Amazon Ember Light" panose="020B0403020204020204" pitchFamily="34" charset="0"/>
              </a:rPr>
              <a:t>problemas</a:t>
            </a:r>
            <a:endParaRPr lang="en-US" sz="1700" dirty="0">
              <a:latin typeface="Amazon Ember Light" panose="020B0403020204020204" pitchFamily="34" charset="0"/>
              <a:ea typeface="Amazon Ember Light" panose="020B0403020204020204" pitchFamily="34" charset="0"/>
              <a:cs typeface="Amazon Ember Light" panose="020B0403020204020204" pitchFamily="34" charset="0"/>
            </a:endParaRPr>
          </a:p>
          <a:p>
            <a:pPr indent="-120650" rtl="0">
              <a:lnSpc>
                <a:spcPct val="90000"/>
              </a:lnSpc>
              <a:spcBef>
                <a:spcPts val="500"/>
              </a:spcBef>
            </a:pPr>
            <a:r>
              <a:rPr lang="pt-br" sz="1700" dirty="0">
                <a:latin typeface="Amazon Ember Light" panose="020B0403020204020204" pitchFamily="34" charset="0"/>
                <a:ea typeface="Amazon Ember Light" panose="020B0403020204020204" pitchFamily="34" charset="0"/>
                <a:cs typeface="Amazon Ember Light" panose="020B0403020204020204" pitchFamily="34" charset="0"/>
              </a:rPr>
              <a:t>Analise minuciosamente o serviço que apresenta um comportamento incomum para identificar o </a:t>
            </a:r>
            <a:br>
              <a:rPr lang="pt-br" sz="1700" dirty="0">
                <a:latin typeface="Amazon Ember Light" panose="020B0403020204020204" pitchFamily="34" charset="0"/>
                <a:ea typeface="Amazon Ember Light" panose="020B0403020204020204" pitchFamily="34" charset="0"/>
                <a:cs typeface="Amazon Ember Light" panose="020B0403020204020204" pitchFamily="34" charset="0"/>
              </a:rPr>
            </a:br>
            <a:r>
              <a:rPr lang="pt-br" sz="17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rPr>
              <a:t>problema</a:t>
            </a:r>
            <a:r>
              <a:rPr lang="pt-br" sz="1700" dirty="0">
                <a:latin typeface="Amazon Ember Light" panose="020B0403020204020204" pitchFamily="34" charset="0"/>
                <a:ea typeface="Amazon Ember Light" panose="020B0403020204020204" pitchFamily="34" charset="0"/>
                <a:cs typeface="Amazon Ember Light" panose="020B0403020204020204" pitchFamily="34" charset="0"/>
              </a:rPr>
              <a:t> raiz</a:t>
            </a:r>
            <a:endParaRPr lang="en-US" sz="1700" dirty="0">
              <a:solidFill>
                <a:srgbClr val="000000"/>
              </a:solidFill>
              <a:latin typeface="Amazon Ember Light" panose="020B0403020204020204"/>
              <a:ea typeface="Amazon Ember Light" panose="020B0403020204020204" pitchFamily="34" charset="0"/>
              <a:cs typeface="Amazon Ember Light" panose="020B0403020204020204" pitchFamily="34" charset="0"/>
            </a:endParaRPr>
          </a:p>
        </p:txBody>
      </p:sp>
      <p:sp>
        <p:nvSpPr>
          <p:cNvPr id="21" name="TextBox 20"/>
          <p:cNvSpPr txBox="1"/>
          <p:nvPr/>
        </p:nvSpPr>
        <p:spPr>
          <a:xfrm>
            <a:off x="7136740" y="4134091"/>
            <a:ext cx="2125392" cy="1569148"/>
          </a:xfrm>
          <a:prstGeom prst="rect">
            <a:avLst/>
          </a:prstGeom>
          <a:noFill/>
        </p:spPr>
        <p:txBody>
          <a:bodyPr wrap="square" rtlCol="0">
            <a:spAutoFit/>
          </a:bodyPr>
          <a:lstStyle/>
          <a:p>
            <a:pPr rtl="0">
              <a:lnSpc>
                <a:spcPct val="90000"/>
              </a:lnSpc>
              <a:spcBef>
                <a:spcPts val="500"/>
              </a:spcBef>
            </a:pPr>
            <a:r>
              <a:rPr lang="pt-br" sz="1700" dirty="0">
                <a:latin typeface="Amazon Ember" panose="02000000000000000000" pitchFamily="2" charset="0"/>
                <a:ea typeface="Amazon Ember" panose="02000000000000000000" pitchFamily="2" charset="0"/>
                <a:cs typeface="Amazon Ember Light" panose="020B0403020204020204" pitchFamily="34" charset="0"/>
              </a:rPr>
              <a:t>Visualizar </a:t>
            </a:r>
            <a:r>
              <a:rPr lang="pt-br" sz="1700" dirty="0">
                <a:solidFill>
                  <a:srgbClr val="000000"/>
                </a:solidFill>
                <a:latin typeface="Amazon Ember" panose="02000000000000000000" pitchFamily="2" charset="0"/>
                <a:ea typeface="Amazon Ember" panose="02000000000000000000" pitchFamily="2" charset="0"/>
                <a:cs typeface="Amazon Ember Light" panose="020B0403020204020204" pitchFamily="34" charset="0"/>
              </a:rPr>
              <a:t>mapa </a:t>
            </a:r>
            <a:br>
              <a:rPr lang="pt-br" sz="1700" dirty="0">
                <a:solidFill>
                  <a:srgbClr val="000000"/>
                </a:solidFill>
                <a:latin typeface="Amazon Ember" panose="02000000000000000000" pitchFamily="2" charset="0"/>
                <a:ea typeface="Amazon Ember" panose="02000000000000000000" pitchFamily="2" charset="0"/>
                <a:cs typeface="Amazon Ember Light" panose="020B0403020204020204" pitchFamily="34" charset="0"/>
              </a:rPr>
            </a:br>
            <a:r>
              <a:rPr lang="pt-br" sz="1700" dirty="0">
                <a:solidFill>
                  <a:srgbClr val="000000"/>
                </a:solidFill>
                <a:latin typeface="Amazon Ember" panose="02000000000000000000" pitchFamily="2" charset="0"/>
                <a:ea typeface="Amazon Ember" panose="02000000000000000000" pitchFamily="2" charset="0"/>
                <a:cs typeface="Amazon Ember Light" panose="020B0403020204020204" pitchFamily="34" charset="0"/>
              </a:rPr>
              <a:t>de serviço</a:t>
            </a:r>
            <a:endParaRPr lang="en-US" sz="1700" dirty="0">
              <a:latin typeface="Amazon Ember Light" panose="020B0403020204020204" pitchFamily="34" charset="0"/>
              <a:ea typeface="Amazon Ember Light" panose="020B0403020204020204" pitchFamily="34" charset="0"/>
              <a:cs typeface="Amazon Ember Light" panose="020B0403020204020204" pitchFamily="34" charset="0"/>
            </a:endParaRPr>
          </a:p>
          <a:p>
            <a:pPr indent="-120650" rtl="0">
              <a:lnSpc>
                <a:spcPct val="90000"/>
              </a:lnSpc>
              <a:spcBef>
                <a:spcPts val="500"/>
              </a:spcBef>
            </a:pPr>
            <a:r>
              <a:rPr lang="pt-br" sz="1700" dirty="0">
                <a:latin typeface="Amazon Ember Light" panose="020B0403020204020204" pitchFamily="34" charset="0"/>
                <a:ea typeface="Amazon Ember Light" panose="020B0403020204020204" pitchFamily="34" charset="0"/>
                <a:cs typeface="Amazon Ember Light" panose="020B0403020204020204" pitchFamily="34" charset="0"/>
              </a:rPr>
              <a:t>Consulte dados de rastreamento e metadados para cada </a:t>
            </a:r>
            <a:r>
              <a:rPr lang="pt-br" sz="17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rPr>
              <a:t>serviço.</a:t>
            </a:r>
            <a:endParaRPr lang="en-US" sz="1700" dirty="0">
              <a:solidFill>
                <a:srgbClr val="000000"/>
              </a:solidFill>
              <a:latin typeface="Amazon Ember Light" panose="020B0403020204020204"/>
              <a:ea typeface="Amazon Ember Light" panose="020B0403020204020204" pitchFamily="34" charset="0"/>
              <a:cs typeface="Amazon Ember Light" panose="020B0403020204020204" pitchFamily="34" charset="0"/>
            </a:endParaRPr>
          </a:p>
        </p:txBody>
      </p:sp>
      <p:sp>
        <p:nvSpPr>
          <p:cNvPr id="22" name="TextBox 21"/>
          <p:cNvSpPr txBox="1"/>
          <p:nvPr/>
        </p:nvSpPr>
        <p:spPr>
          <a:xfrm>
            <a:off x="4936236" y="4134091"/>
            <a:ext cx="2210377" cy="1569148"/>
          </a:xfrm>
          <a:prstGeom prst="rect">
            <a:avLst/>
          </a:prstGeom>
          <a:noFill/>
        </p:spPr>
        <p:txBody>
          <a:bodyPr wrap="square" rtlCol="0">
            <a:spAutoFit/>
          </a:bodyPr>
          <a:lstStyle/>
          <a:p>
            <a:pPr rtl="0">
              <a:lnSpc>
                <a:spcPct val="90000"/>
              </a:lnSpc>
              <a:spcBef>
                <a:spcPts val="500"/>
              </a:spcBef>
            </a:pPr>
            <a:r>
              <a:rPr lang="pt-br" sz="1700" dirty="0">
                <a:latin typeface="Amazon Ember" panose="02000000000000000000" pitchFamily="2" charset="0"/>
                <a:ea typeface="Amazon Ember" panose="02000000000000000000" pitchFamily="2" charset="0"/>
                <a:cs typeface="Amazon Ember Light" panose="020B0403020204020204" pitchFamily="34" charset="0"/>
              </a:rPr>
              <a:t>Registrar rastreamentos</a:t>
            </a:r>
            <a:endParaRPr lang="en-US" sz="1700" dirty="0">
              <a:latin typeface="Amazon Ember Light" panose="020B0403020204020204" pitchFamily="34" charset="0"/>
              <a:ea typeface="Amazon Ember Light" panose="020B0403020204020204" pitchFamily="34" charset="0"/>
              <a:cs typeface="Amazon Ember Light" panose="020B0403020204020204" pitchFamily="34" charset="0"/>
            </a:endParaRPr>
          </a:p>
          <a:p>
            <a:pPr indent="-120650" rtl="0">
              <a:lnSpc>
                <a:spcPct val="90000"/>
              </a:lnSpc>
              <a:spcBef>
                <a:spcPts val="500"/>
              </a:spcBef>
            </a:pPr>
            <a:r>
              <a:rPr lang="pt-br" sz="1700" dirty="0">
                <a:latin typeface="Amazon Ember Light" panose="020B0403020204020204" pitchFamily="34" charset="0"/>
                <a:ea typeface="Amazon Ember Light" panose="020B0403020204020204" pitchFamily="34" charset="0"/>
                <a:cs typeface="Amazon Ember Light" panose="020B0403020204020204" pitchFamily="34" charset="0"/>
              </a:rPr>
              <a:t>Combina dados em unidades singulares chamadas </a:t>
            </a:r>
            <a:r>
              <a:rPr lang="pt-br" sz="17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rPr>
              <a:t>de rastreamentos.</a:t>
            </a:r>
            <a:endParaRPr lang="en-US" sz="1700" dirty="0">
              <a:solidFill>
                <a:srgbClr val="000000"/>
              </a:solidFill>
              <a:latin typeface="Amazon Ember Light" panose="020B0403020204020204"/>
              <a:ea typeface="Amazon Ember Light" panose="020B0403020204020204" pitchFamily="34" charset="0"/>
              <a:cs typeface="Amazon Ember Light" panose="020B0403020204020204" pitchFamily="34" charset="0"/>
            </a:endParaRPr>
          </a:p>
        </p:txBody>
      </p:sp>
      <p:pic>
        <p:nvPicPr>
          <p:cNvPr id="23" name="Picture 22"/>
          <p:cNvPicPr>
            <a:picLocks noChangeAspect="1"/>
          </p:cNvPicPr>
          <p:nvPr/>
        </p:nvPicPr>
        <p:blipFill>
          <a:blip r:embed="rId4"/>
          <a:srcRect/>
          <a:stretch/>
        </p:blipFill>
        <p:spPr>
          <a:xfrm>
            <a:off x="111512" y="1993771"/>
            <a:ext cx="11797990" cy="1936983"/>
          </a:xfrm>
          <a:prstGeom prst="rect">
            <a:avLst/>
          </a:prstGeom>
        </p:spPr>
      </p:pic>
      <p:sp>
        <p:nvSpPr>
          <p:cNvPr id="2" name="Footer Placeholder 1"/>
          <p:cNvSpPr>
            <a:spLocks noGrp="1"/>
          </p:cNvSpPr>
          <p:nvPr>
            <p:ph type="ftr" sz="quarter" idx="3"/>
          </p:nvPr>
        </p:nvSpPr>
        <p:spPr>
          <a:xfrm>
            <a:off x="419100" y="6356350"/>
            <a:ext cx="4698810" cy="365125"/>
          </a:xfrm>
        </p:spPr>
        <p:txBody>
          <a:bodyPr rtlCol="0"/>
          <a:lstStyle/>
          <a:p>
            <a:pPr rtl="0"/>
            <a:r>
              <a:rPr lang="pt-br" dirty="0"/>
              <a:t>© 2020 </a:t>
            </a:r>
            <a:r>
              <a:rPr lang="pt-br" dirty="0" err="1"/>
              <a:t>Amazon</a:t>
            </a:r>
            <a:r>
              <a:rPr lang="pt-br" dirty="0"/>
              <a:t> Web Services, Inc. ou suas afiliadas. Todos os direitos reservados.</a:t>
            </a:r>
          </a:p>
        </p:txBody>
      </p:sp>
    </p:spTree>
    <p:custDataLst>
      <p:tags r:id="rId1"/>
    </p:custDataLst>
    <p:extLst>
      <p:ext uri="{BB962C8B-B14F-4D97-AF65-F5344CB8AC3E}">
        <p14:creationId xmlns:p14="http://schemas.microsoft.com/office/powerpoint/2010/main" val="9590319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pt-br" sz="3500" dirty="0"/>
              <a:t>AWS X-Ray: como funciona</a:t>
            </a:r>
          </a:p>
        </p:txBody>
      </p:sp>
      <p:sp>
        <p:nvSpPr>
          <p:cNvPr id="4" name="Slide Number Placeholder 3"/>
          <p:cNvSpPr>
            <a:spLocks noGrp="1"/>
          </p:cNvSpPr>
          <p:nvPr>
            <p:ph type="sldNum" sz="quarter" idx="12"/>
          </p:nvPr>
        </p:nvSpPr>
        <p:spPr/>
        <p:txBody>
          <a:bodyPr rtlCol="0"/>
          <a:lstStyle/>
          <a:p>
            <a:pPr rtl="0"/>
            <a:fld id="{9FC43BFD-8FF7-A343-A8A6-E2338FCE8046}" type="slidenum">
              <a:rPr lang="en-US" smtClean="0"/>
              <a:pPr/>
              <a:t>25</a:t>
            </a:fld>
            <a:endParaRPr lang="en-US"/>
          </a:p>
        </p:txBody>
      </p:sp>
      <p:pic>
        <p:nvPicPr>
          <p:cNvPr id="3" name="Picture 2"/>
          <p:cNvPicPr>
            <a:picLocks noChangeAspect="1"/>
          </p:cNvPicPr>
          <p:nvPr/>
        </p:nvPicPr>
        <p:blipFill>
          <a:blip r:embed="rId4"/>
          <a:srcRect/>
          <a:stretch/>
        </p:blipFill>
        <p:spPr>
          <a:xfrm>
            <a:off x="1080415" y="1202075"/>
            <a:ext cx="10031170" cy="5295710"/>
          </a:xfrm>
          <a:prstGeom prst="rect">
            <a:avLst/>
          </a:prstGeom>
        </p:spPr>
      </p:pic>
      <p:sp>
        <p:nvSpPr>
          <p:cNvPr id="5" name="Footer Placeholder 4"/>
          <p:cNvSpPr>
            <a:spLocks noGrp="1"/>
          </p:cNvSpPr>
          <p:nvPr>
            <p:ph type="ftr" sz="quarter" idx="3"/>
          </p:nvPr>
        </p:nvSpPr>
        <p:spPr>
          <a:xfrm>
            <a:off x="419100" y="6356350"/>
            <a:ext cx="4343969" cy="365125"/>
          </a:xfrm>
        </p:spPr>
        <p:txBody>
          <a:bodyPr rtlCol="0"/>
          <a:lstStyle/>
          <a:p>
            <a:pPr rtl="0"/>
            <a:r>
              <a:rPr lang="pt-br" dirty="0"/>
              <a:t>© 2020 </a:t>
            </a:r>
            <a:r>
              <a:rPr lang="pt-br" dirty="0" err="1"/>
              <a:t>Amazon</a:t>
            </a:r>
            <a:r>
              <a:rPr lang="pt-br" dirty="0"/>
              <a:t> Web Services, Inc. ou suas afiliadas. Todos os direitos reservados.</a:t>
            </a:r>
          </a:p>
        </p:txBody>
      </p:sp>
      <p:sp>
        <p:nvSpPr>
          <p:cNvPr id="6" name="Rectangle 5"/>
          <p:cNvSpPr/>
          <p:nvPr/>
        </p:nvSpPr>
        <p:spPr>
          <a:xfrm>
            <a:off x="419100" y="5036949"/>
            <a:ext cx="526297" cy="232475"/>
          </a:xfrm>
          <a:prstGeom prst="rect">
            <a:avLst/>
          </a:prstGeom>
          <a:solidFill>
            <a:srgbClr val="FF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p>
        </p:txBody>
      </p:sp>
      <p:sp>
        <p:nvSpPr>
          <p:cNvPr id="7" name="TextBox 6"/>
          <p:cNvSpPr txBox="1"/>
          <p:nvPr/>
        </p:nvSpPr>
        <p:spPr>
          <a:xfrm>
            <a:off x="976393" y="4988046"/>
            <a:ext cx="625492" cy="338554"/>
          </a:xfrm>
          <a:prstGeom prst="rect">
            <a:avLst/>
          </a:prstGeom>
          <a:noFill/>
        </p:spPr>
        <p:txBody>
          <a:bodyPr wrap="none" rtlCol="0">
            <a:spAutoFit/>
          </a:bodyPr>
          <a:lstStyle/>
          <a:p>
            <a:pPr rtl="0"/>
            <a:r>
              <a:rPr lang="pt-br" sz="1600">
                <a:latin typeface="Amazon Ember Light" panose="020B0403020204020204" pitchFamily="34" charset="0"/>
                <a:ea typeface="Amazon Ember Light" panose="020B0403020204020204" pitchFamily="34" charset="0"/>
                <a:cs typeface="Amazon Ember Light" panose="020B0403020204020204" pitchFamily="34" charset="0"/>
              </a:rPr>
              <a:t>Erro</a:t>
            </a:r>
          </a:p>
        </p:txBody>
      </p:sp>
      <p:sp>
        <p:nvSpPr>
          <p:cNvPr id="8" name="Rectangle 7"/>
          <p:cNvSpPr/>
          <p:nvPr/>
        </p:nvSpPr>
        <p:spPr>
          <a:xfrm>
            <a:off x="419100" y="5375503"/>
            <a:ext cx="526297" cy="23247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p>
        </p:txBody>
      </p:sp>
      <p:sp>
        <p:nvSpPr>
          <p:cNvPr id="9" name="TextBox 8"/>
          <p:cNvSpPr txBox="1"/>
          <p:nvPr/>
        </p:nvSpPr>
        <p:spPr>
          <a:xfrm>
            <a:off x="976393" y="5326600"/>
            <a:ext cx="631904" cy="338554"/>
          </a:xfrm>
          <a:prstGeom prst="rect">
            <a:avLst/>
          </a:prstGeom>
          <a:noFill/>
        </p:spPr>
        <p:txBody>
          <a:bodyPr wrap="none" rtlCol="0">
            <a:spAutoFit/>
          </a:bodyPr>
          <a:lstStyle/>
          <a:p>
            <a:pPr rtl="0"/>
            <a:r>
              <a:rPr lang="pt-br" sz="1600">
                <a:latin typeface="Amazon Ember Light" panose="020B0403020204020204" pitchFamily="34" charset="0"/>
                <a:ea typeface="Amazon Ember Light" panose="020B0403020204020204" pitchFamily="34" charset="0"/>
                <a:cs typeface="Amazon Ember Light" panose="020B0403020204020204" pitchFamily="34" charset="0"/>
              </a:rPr>
              <a:t>Falha</a:t>
            </a:r>
          </a:p>
        </p:txBody>
      </p:sp>
      <p:sp>
        <p:nvSpPr>
          <p:cNvPr id="10" name="Rectangle 9"/>
          <p:cNvSpPr/>
          <p:nvPr/>
        </p:nvSpPr>
        <p:spPr>
          <a:xfrm>
            <a:off x="419100" y="5714057"/>
            <a:ext cx="526297" cy="232475"/>
          </a:xfrm>
          <a:prstGeom prst="rect">
            <a:avLst/>
          </a:prstGeom>
          <a:solidFill>
            <a:srgbClr val="7606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p>
        </p:txBody>
      </p:sp>
      <p:sp>
        <p:nvSpPr>
          <p:cNvPr id="11" name="TextBox 10"/>
          <p:cNvSpPr txBox="1"/>
          <p:nvPr/>
        </p:nvSpPr>
        <p:spPr>
          <a:xfrm>
            <a:off x="976393" y="5665154"/>
            <a:ext cx="907621" cy="338554"/>
          </a:xfrm>
          <a:prstGeom prst="rect">
            <a:avLst/>
          </a:prstGeom>
          <a:noFill/>
        </p:spPr>
        <p:txBody>
          <a:bodyPr wrap="none" rtlCol="0">
            <a:spAutoFit/>
          </a:bodyPr>
          <a:lstStyle/>
          <a:p>
            <a:pPr rtl="0"/>
            <a:r>
              <a:rPr lang="pt-br" sz="1600">
                <a:latin typeface="Amazon Ember Light" panose="020B0403020204020204" pitchFamily="34" charset="0"/>
                <a:ea typeface="Amazon Ember Light" panose="020B0403020204020204" pitchFamily="34" charset="0"/>
                <a:cs typeface="Amazon Ember Light" panose="020B0403020204020204" pitchFamily="34" charset="0"/>
              </a:rPr>
              <a:t>Throttle</a:t>
            </a:r>
          </a:p>
        </p:txBody>
      </p:sp>
      <p:sp>
        <p:nvSpPr>
          <p:cNvPr id="12" name="Rectangle 11"/>
          <p:cNvSpPr/>
          <p:nvPr/>
        </p:nvSpPr>
        <p:spPr>
          <a:xfrm>
            <a:off x="419100" y="4677937"/>
            <a:ext cx="526297" cy="232475"/>
          </a:xfrm>
          <a:prstGeom prst="rect">
            <a:avLst/>
          </a:prstGeom>
          <a:solidFill>
            <a:srgbClr val="009A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p>
        </p:txBody>
      </p:sp>
      <p:sp>
        <p:nvSpPr>
          <p:cNvPr id="13" name="TextBox 12"/>
          <p:cNvSpPr txBox="1"/>
          <p:nvPr/>
        </p:nvSpPr>
        <p:spPr>
          <a:xfrm>
            <a:off x="976393" y="4629034"/>
            <a:ext cx="460382" cy="338554"/>
          </a:xfrm>
          <a:prstGeom prst="rect">
            <a:avLst/>
          </a:prstGeom>
          <a:noFill/>
        </p:spPr>
        <p:txBody>
          <a:bodyPr wrap="none" rtlCol="0">
            <a:spAutoFit/>
          </a:bodyPr>
          <a:lstStyle/>
          <a:p>
            <a:pPr rtl="0"/>
            <a:r>
              <a:rPr lang="pt-br" sz="1600">
                <a:latin typeface="Amazon Ember Light" panose="020B0403020204020204" pitchFamily="34" charset="0"/>
                <a:ea typeface="Amazon Ember Light" panose="020B0403020204020204" pitchFamily="34" charset="0"/>
                <a:cs typeface="Amazon Ember Light" panose="020B0403020204020204" pitchFamily="34" charset="0"/>
              </a:rPr>
              <a:t>OK</a:t>
            </a:r>
          </a:p>
        </p:txBody>
      </p:sp>
    </p:spTree>
    <p:custDataLst>
      <p:tags r:id="rId1"/>
    </p:custDataLst>
    <p:extLst>
      <p:ext uri="{BB962C8B-B14F-4D97-AF65-F5344CB8AC3E}">
        <p14:creationId xmlns:p14="http://schemas.microsoft.com/office/powerpoint/2010/main" val="25517274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rtlCol="0"/>
          <a:lstStyle/>
          <a:p>
            <a:pPr rtl="0"/>
            <a:r>
              <a:rPr lang="pt-br" sz="3500" dirty="0"/>
              <a:t>Integração com o AWS X-Ray SDK</a:t>
            </a:r>
          </a:p>
        </p:txBody>
      </p:sp>
      <p:sp>
        <p:nvSpPr>
          <p:cNvPr id="6" name="Content Placeholder 4"/>
          <p:cNvSpPr>
            <a:spLocks noGrp="1"/>
          </p:cNvSpPr>
          <p:nvPr>
            <p:ph idx="1"/>
          </p:nvPr>
        </p:nvSpPr>
        <p:spPr/>
        <p:txBody>
          <a:bodyPr rtlCol="0">
            <a:normAutofit/>
          </a:bodyPr>
          <a:lstStyle/>
          <a:p>
            <a:pPr marL="219075" lvl="1" indent="0" defTabSz="342900" rtl="0">
              <a:lnSpc>
                <a:spcPct val="100000"/>
              </a:lnSpc>
              <a:spcBef>
                <a:spcPts val="0"/>
              </a:spcBef>
              <a:spcAft>
                <a:spcPts val="600"/>
              </a:spcAft>
              <a:buClr>
                <a:schemeClr val="accent1"/>
              </a:buClr>
              <a:buNone/>
              <a:tabLst>
                <a:tab pos="8461375" algn="r"/>
              </a:tabLst>
            </a:pPr>
            <a:r>
              <a:rPr lang="pt-br">
                <a:latin typeface="Amazon Ember" panose="02000000000000000000" pitchFamily="2" charset="0"/>
                <a:ea typeface="Amazon Ember" panose="02000000000000000000" pitchFamily="2" charset="0"/>
              </a:rPr>
              <a:t>Integração do AWS X-Ray com outros serviços da AWS</a:t>
            </a:r>
          </a:p>
          <a:p>
            <a:pPr marL="682625" lvl="1" indent="-463550" defTabSz="342900" rtl="0">
              <a:lnSpc>
                <a:spcPct val="100000"/>
              </a:lnSpc>
              <a:spcBef>
                <a:spcPts val="0"/>
              </a:spcBef>
              <a:spcAft>
                <a:spcPts val="600"/>
              </a:spcAft>
              <a:buClr>
                <a:schemeClr val="accent1"/>
              </a:buClr>
              <a:tabLst>
                <a:tab pos="8461375" algn="r"/>
              </a:tabLst>
            </a:pPr>
            <a:r>
              <a:rPr lang="pt-br"/>
              <a:t>Plugins para integração adicional com serviços da AWS</a:t>
            </a:r>
          </a:p>
          <a:p>
            <a:pPr marL="682625" lvl="1" indent="-463550" defTabSz="342900" rtl="0">
              <a:lnSpc>
                <a:spcPct val="100000"/>
              </a:lnSpc>
              <a:spcBef>
                <a:spcPts val="0"/>
              </a:spcBef>
              <a:spcAft>
                <a:spcPts val="600"/>
              </a:spcAft>
              <a:buClr>
                <a:schemeClr val="accent1"/>
              </a:buClr>
              <a:tabLst>
                <a:tab pos="8461375" algn="r"/>
              </a:tabLst>
            </a:pPr>
            <a:r>
              <a:rPr lang="pt-br"/>
              <a:t>Serviços que não são da AWS sobre HTTP e HTTPS</a:t>
            </a:r>
          </a:p>
          <a:p>
            <a:pPr marL="682625" lvl="1" indent="-463550" defTabSz="342900" rtl="0">
              <a:lnSpc>
                <a:spcPct val="100000"/>
              </a:lnSpc>
              <a:spcBef>
                <a:spcPts val="0"/>
              </a:spcBef>
              <a:spcAft>
                <a:spcPts val="600"/>
              </a:spcAft>
              <a:buClr>
                <a:schemeClr val="accent1"/>
              </a:buClr>
              <a:tabLst>
                <a:tab pos="8461375" algn="r"/>
              </a:tabLst>
            </a:pPr>
            <a:r>
              <a:rPr lang="pt-br"/>
              <a:t>Bancos de dados (MySQL, PostgreSQL e Amazon DynamoDB)</a:t>
            </a:r>
          </a:p>
          <a:p>
            <a:pPr marL="682625" lvl="1" indent="-463550" defTabSz="342900" rtl="0">
              <a:lnSpc>
                <a:spcPct val="100000"/>
              </a:lnSpc>
              <a:spcBef>
                <a:spcPts val="0"/>
              </a:spcBef>
              <a:spcAft>
                <a:spcPts val="600"/>
              </a:spcAft>
              <a:buClr>
                <a:schemeClr val="accent1"/>
              </a:buClr>
              <a:tabLst>
                <a:tab pos="8461375" algn="r"/>
              </a:tabLst>
            </a:pPr>
            <a:r>
              <a:rPr lang="pt-br"/>
              <a:t>Rastrear mensagens passadas pelas filas do Amazon SQS</a:t>
            </a:r>
          </a:p>
          <a:p>
            <a:pPr marL="682625" lvl="1" indent="-463550" defTabSz="342900" rtl="0">
              <a:lnSpc>
                <a:spcPct val="100000"/>
              </a:lnSpc>
              <a:spcBef>
                <a:spcPts val="0"/>
              </a:spcBef>
              <a:spcAft>
                <a:spcPts val="600"/>
              </a:spcAft>
              <a:buClr>
                <a:schemeClr val="accent1"/>
              </a:buClr>
              <a:tabLst>
                <a:tab pos="8461375" algn="r"/>
              </a:tabLst>
            </a:pPr>
            <a:r>
              <a:rPr lang="pt-br"/>
              <a:t>Bibliotecas para linguagens de software populares</a:t>
            </a:r>
          </a:p>
        </p:txBody>
      </p:sp>
      <p:sp>
        <p:nvSpPr>
          <p:cNvPr id="2" name="Slide Number Placeholder 1"/>
          <p:cNvSpPr>
            <a:spLocks noGrp="1"/>
          </p:cNvSpPr>
          <p:nvPr>
            <p:ph type="sldNum" sz="quarter" idx="12"/>
          </p:nvPr>
        </p:nvSpPr>
        <p:spPr/>
        <p:txBody>
          <a:bodyPr rtlCol="0"/>
          <a:lstStyle/>
          <a:p>
            <a:pPr rtl="0"/>
            <a:fld id="{9FC43BFD-8FF7-A343-A8A6-E2338FCE8046}" type="slidenum">
              <a:rPr lang="en-US" smtClean="0"/>
              <a:pPr/>
              <a:t>26</a:t>
            </a:fld>
            <a:endParaRPr lang="en-US"/>
          </a:p>
        </p:txBody>
      </p:sp>
      <p:sp>
        <p:nvSpPr>
          <p:cNvPr id="3" name="Footer Placeholder 2"/>
          <p:cNvSpPr>
            <a:spLocks noGrp="1"/>
          </p:cNvSpPr>
          <p:nvPr>
            <p:ph type="ftr" sz="quarter" idx="3"/>
          </p:nvPr>
        </p:nvSpPr>
        <p:spPr>
          <a:xfrm>
            <a:off x="419100" y="6356350"/>
            <a:ext cx="4280133" cy="365125"/>
          </a:xfrm>
        </p:spPr>
        <p:txBody>
          <a:bodyPr rtlCol="0"/>
          <a:lstStyle/>
          <a:p>
            <a:pPr rtl="0"/>
            <a:r>
              <a:rPr lang="pt-br" dirty="0"/>
              <a:t>© 2020 </a:t>
            </a:r>
            <a:r>
              <a:rPr lang="pt-br" dirty="0" err="1"/>
              <a:t>Amazon</a:t>
            </a:r>
            <a:r>
              <a:rPr lang="pt-br" dirty="0"/>
              <a:t> Web Services, Inc. ou suas afiliadas. Todos os direitos reservados.</a:t>
            </a:r>
          </a:p>
        </p:txBody>
      </p:sp>
      <p:grpSp>
        <p:nvGrpSpPr>
          <p:cNvPr id="36" name="Group 35"/>
          <p:cNvGrpSpPr/>
          <p:nvPr/>
        </p:nvGrpSpPr>
        <p:grpSpPr>
          <a:xfrm>
            <a:off x="3574555" y="4753452"/>
            <a:ext cx="822960" cy="1255150"/>
            <a:chOff x="1169307" y="4021933"/>
            <a:chExt cx="822960" cy="1255150"/>
          </a:xfrm>
        </p:grpSpPr>
        <p:pic>
          <p:nvPicPr>
            <p:cNvPr id="10" name="Picture 9">
              <a:extLst>
                <a:ext uri="{FF2B5EF4-FFF2-40B4-BE49-F238E27FC236}">
                  <a16:creationId xmlns:a16="http://schemas.microsoft.com/office/drawing/2014/main" id="{E784687B-E085-A645-B605-0AE9EC53B95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63154" y="4021933"/>
              <a:ext cx="635267" cy="731519"/>
            </a:xfrm>
            <a:prstGeom prst="rect">
              <a:avLst/>
            </a:prstGeom>
          </p:spPr>
        </p:pic>
        <p:sp>
          <p:nvSpPr>
            <p:cNvPr id="11" name="TextBox 10">
              <a:extLst>
                <a:ext uri="{FF2B5EF4-FFF2-40B4-BE49-F238E27FC236}">
                  <a16:creationId xmlns:a16="http://schemas.microsoft.com/office/drawing/2014/main" id="{E42B1E29-A940-EB43-A0C9-08B54D18A15D}"/>
                </a:ext>
              </a:extLst>
            </p:cNvPr>
            <p:cNvSpPr txBox="1"/>
            <p:nvPr/>
          </p:nvSpPr>
          <p:spPr>
            <a:xfrm>
              <a:off x="1169307" y="4957043"/>
              <a:ext cx="822960" cy="320040"/>
            </a:xfrm>
            <a:prstGeom prst="rect">
              <a:avLst/>
            </a:prstGeom>
            <a:noFill/>
          </p:spPr>
          <p:txBody>
            <a:bodyPr wrap="none" lIns="0" tIns="0" rIns="0" bIns="0" rtlCol="0" anchor="t">
              <a:noAutofit/>
            </a:bodyPr>
            <a:lstStyle/>
            <a:p>
              <a:pPr algn="ctr" rtl="0"/>
              <a:r>
                <a:rPr lang="pt-br" sz="1600">
                  <a:latin typeface="+mj-lt"/>
                  <a:ea typeface="Amazon Ember" panose="02000000000000000000" pitchFamily="2" charset="0"/>
                  <a:cs typeface="Helvetica Neue"/>
                </a:rPr>
                <a:t>Ruby</a:t>
              </a:r>
            </a:p>
          </p:txBody>
        </p:sp>
      </p:grpSp>
      <p:grpSp>
        <p:nvGrpSpPr>
          <p:cNvPr id="37" name="Group 36"/>
          <p:cNvGrpSpPr/>
          <p:nvPr/>
        </p:nvGrpSpPr>
        <p:grpSpPr>
          <a:xfrm>
            <a:off x="4605386" y="4753452"/>
            <a:ext cx="822960" cy="1255151"/>
            <a:chOff x="1930088" y="4021933"/>
            <a:chExt cx="822960" cy="1255151"/>
          </a:xfrm>
        </p:grpSpPr>
        <p:pic>
          <p:nvPicPr>
            <p:cNvPr id="13" name="Picture 12">
              <a:extLst>
                <a:ext uri="{FF2B5EF4-FFF2-40B4-BE49-F238E27FC236}">
                  <a16:creationId xmlns:a16="http://schemas.microsoft.com/office/drawing/2014/main" id="{07292694-704B-1145-8D80-A6E04C5D676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23935" y="4021933"/>
              <a:ext cx="635267" cy="731519"/>
            </a:xfrm>
            <a:prstGeom prst="rect">
              <a:avLst/>
            </a:prstGeom>
          </p:spPr>
        </p:pic>
        <p:sp>
          <p:nvSpPr>
            <p:cNvPr id="14" name="TextBox 13">
              <a:extLst>
                <a:ext uri="{FF2B5EF4-FFF2-40B4-BE49-F238E27FC236}">
                  <a16:creationId xmlns:a16="http://schemas.microsoft.com/office/drawing/2014/main" id="{732E93D7-0DF4-4747-8614-3CD31E1C00CD}"/>
                </a:ext>
              </a:extLst>
            </p:cNvPr>
            <p:cNvSpPr txBox="1"/>
            <p:nvPr/>
          </p:nvSpPr>
          <p:spPr>
            <a:xfrm>
              <a:off x="1930088" y="4957044"/>
              <a:ext cx="822960" cy="320040"/>
            </a:xfrm>
            <a:prstGeom prst="rect">
              <a:avLst/>
            </a:prstGeom>
            <a:noFill/>
          </p:spPr>
          <p:txBody>
            <a:bodyPr wrap="none" lIns="0" tIns="0" rIns="0" bIns="0" rtlCol="0" anchor="t">
              <a:noAutofit/>
            </a:bodyPr>
            <a:lstStyle/>
            <a:p>
              <a:pPr algn="ctr" rtl="0"/>
              <a:r>
                <a:rPr lang="pt-br" sz="1600">
                  <a:latin typeface="+mj-lt"/>
                  <a:ea typeface="Amazon Ember" panose="02000000000000000000" pitchFamily="2" charset="0"/>
                  <a:cs typeface="Helvetica Neue"/>
                </a:rPr>
                <a:t>Python</a:t>
              </a:r>
            </a:p>
          </p:txBody>
        </p:sp>
      </p:grpSp>
      <p:grpSp>
        <p:nvGrpSpPr>
          <p:cNvPr id="39" name="Group 38"/>
          <p:cNvGrpSpPr/>
          <p:nvPr/>
        </p:nvGrpSpPr>
        <p:grpSpPr>
          <a:xfrm>
            <a:off x="6667048" y="4753452"/>
            <a:ext cx="822960" cy="1242449"/>
            <a:chOff x="3451648" y="4021933"/>
            <a:chExt cx="822960" cy="1242449"/>
          </a:xfrm>
        </p:grpSpPr>
        <p:pic>
          <p:nvPicPr>
            <p:cNvPr id="16" name="Picture 15">
              <a:extLst>
                <a:ext uri="{FF2B5EF4-FFF2-40B4-BE49-F238E27FC236}">
                  <a16:creationId xmlns:a16="http://schemas.microsoft.com/office/drawing/2014/main" id="{FE01C01D-4586-2A46-A583-B0430C0FEE3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45495" y="4021933"/>
              <a:ext cx="635267" cy="731519"/>
            </a:xfrm>
            <a:prstGeom prst="rect">
              <a:avLst/>
            </a:prstGeom>
          </p:spPr>
        </p:pic>
        <p:sp>
          <p:nvSpPr>
            <p:cNvPr id="17" name="TextBox 16">
              <a:extLst>
                <a:ext uri="{FF2B5EF4-FFF2-40B4-BE49-F238E27FC236}">
                  <a16:creationId xmlns:a16="http://schemas.microsoft.com/office/drawing/2014/main" id="{9C68A9BD-6D92-5A47-939E-3839906F691B}"/>
                </a:ext>
              </a:extLst>
            </p:cNvPr>
            <p:cNvSpPr txBox="1"/>
            <p:nvPr/>
          </p:nvSpPr>
          <p:spPr>
            <a:xfrm>
              <a:off x="3451648" y="4944342"/>
              <a:ext cx="822960" cy="320040"/>
            </a:xfrm>
            <a:prstGeom prst="rect">
              <a:avLst/>
            </a:prstGeom>
            <a:noFill/>
          </p:spPr>
          <p:txBody>
            <a:bodyPr wrap="none" lIns="0" tIns="0" rIns="0" bIns="0" rtlCol="0" anchor="t">
              <a:noAutofit/>
            </a:bodyPr>
            <a:lstStyle/>
            <a:p>
              <a:pPr algn="ctr" rtl="0"/>
              <a:r>
                <a:rPr lang="pt-br" sz="1600">
                  <a:latin typeface="+mj-lt"/>
                  <a:ea typeface="Amazon Ember" panose="02000000000000000000" pitchFamily="2" charset="0"/>
                  <a:cs typeface="Helvetica Neue"/>
                </a:rPr>
                <a:t>Node.js</a:t>
              </a:r>
            </a:p>
          </p:txBody>
        </p:sp>
      </p:grpSp>
      <p:grpSp>
        <p:nvGrpSpPr>
          <p:cNvPr id="41" name="Group 40"/>
          <p:cNvGrpSpPr/>
          <p:nvPr/>
        </p:nvGrpSpPr>
        <p:grpSpPr>
          <a:xfrm>
            <a:off x="8728710" y="4766152"/>
            <a:ext cx="822960" cy="1242449"/>
            <a:chOff x="4973209" y="4021933"/>
            <a:chExt cx="822960" cy="1242449"/>
          </a:xfrm>
        </p:grpSpPr>
        <p:pic>
          <p:nvPicPr>
            <p:cNvPr id="19" name="Picture 18">
              <a:extLst>
                <a:ext uri="{FF2B5EF4-FFF2-40B4-BE49-F238E27FC236}">
                  <a16:creationId xmlns:a16="http://schemas.microsoft.com/office/drawing/2014/main" id="{C9098DC2-12CE-DC44-8046-A4ACF080BA6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67056" y="4021933"/>
              <a:ext cx="635267" cy="731519"/>
            </a:xfrm>
            <a:prstGeom prst="rect">
              <a:avLst/>
            </a:prstGeom>
          </p:spPr>
        </p:pic>
        <p:sp>
          <p:nvSpPr>
            <p:cNvPr id="20" name="TextBox 19">
              <a:extLst>
                <a:ext uri="{FF2B5EF4-FFF2-40B4-BE49-F238E27FC236}">
                  <a16:creationId xmlns:a16="http://schemas.microsoft.com/office/drawing/2014/main" id="{2CAB9CFC-A5B6-A848-86F6-50A00D3787EC}"/>
                </a:ext>
              </a:extLst>
            </p:cNvPr>
            <p:cNvSpPr txBox="1"/>
            <p:nvPr/>
          </p:nvSpPr>
          <p:spPr>
            <a:xfrm>
              <a:off x="4973209" y="4944342"/>
              <a:ext cx="822960" cy="320040"/>
            </a:xfrm>
            <a:prstGeom prst="rect">
              <a:avLst/>
            </a:prstGeom>
            <a:noFill/>
          </p:spPr>
          <p:txBody>
            <a:bodyPr wrap="none" lIns="0" tIns="0" rIns="0" bIns="0" rtlCol="0" anchor="t">
              <a:noAutofit/>
            </a:bodyPr>
            <a:lstStyle/>
            <a:p>
              <a:pPr algn="ctr" rtl="0"/>
              <a:r>
                <a:rPr lang="pt-br" sz="1600">
                  <a:latin typeface="+mj-lt"/>
                  <a:cs typeface="Helvetica Neue"/>
                </a:rPr>
                <a:t>.</a:t>
              </a:r>
              <a:r>
                <a:rPr lang="pt-br" sz="1600">
                  <a:latin typeface="+mj-lt"/>
                  <a:ea typeface="Amazon Ember" panose="02000000000000000000" pitchFamily="2" charset="0"/>
                  <a:cs typeface="Helvetica Neue"/>
                </a:rPr>
                <a:t>NET</a:t>
              </a:r>
            </a:p>
          </p:txBody>
        </p:sp>
      </p:grpSp>
      <p:grpSp>
        <p:nvGrpSpPr>
          <p:cNvPr id="5" name="Group 4"/>
          <p:cNvGrpSpPr/>
          <p:nvPr/>
        </p:nvGrpSpPr>
        <p:grpSpPr>
          <a:xfrm>
            <a:off x="2543724" y="4774063"/>
            <a:ext cx="822960" cy="1242449"/>
            <a:chOff x="408526" y="4021933"/>
            <a:chExt cx="822960" cy="1242449"/>
          </a:xfrm>
        </p:grpSpPr>
        <p:pic>
          <p:nvPicPr>
            <p:cNvPr id="22" name="Picture 21">
              <a:extLst>
                <a:ext uri="{FF2B5EF4-FFF2-40B4-BE49-F238E27FC236}">
                  <a16:creationId xmlns:a16="http://schemas.microsoft.com/office/drawing/2014/main" id="{B5AE0642-4429-7F40-B8DF-5A19F340F00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02373" y="4021933"/>
              <a:ext cx="635267" cy="731519"/>
            </a:xfrm>
            <a:prstGeom prst="rect">
              <a:avLst/>
            </a:prstGeom>
          </p:spPr>
        </p:pic>
        <p:sp>
          <p:nvSpPr>
            <p:cNvPr id="23" name="TextBox 22">
              <a:extLst>
                <a:ext uri="{FF2B5EF4-FFF2-40B4-BE49-F238E27FC236}">
                  <a16:creationId xmlns:a16="http://schemas.microsoft.com/office/drawing/2014/main" id="{ED154AAD-94E3-B649-B891-89EE72C4D6E9}"/>
                </a:ext>
              </a:extLst>
            </p:cNvPr>
            <p:cNvSpPr txBox="1"/>
            <p:nvPr/>
          </p:nvSpPr>
          <p:spPr>
            <a:xfrm>
              <a:off x="408526" y="4944342"/>
              <a:ext cx="822960" cy="320040"/>
            </a:xfrm>
            <a:prstGeom prst="rect">
              <a:avLst/>
            </a:prstGeom>
            <a:noFill/>
          </p:spPr>
          <p:txBody>
            <a:bodyPr wrap="none" lIns="0" tIns="0" rIns="0" bIns="0" rtlCol="0" anchor="t">
              <a:noAutofit/>
            </a:bodyPr>
            <a:lstStyle/>
            <a:p>
              <a:pPr algn="ctr" rtl="0"/>
              <a:r>
                <a:rPr lang="pt-br" sz="1600">
                  <a:latin typeface="+mj-lt"/>
                  <a:ea typeface="Amazon Ember" panose="02000000000000000000" pitchFamily="2" charset="0"/>
                  <a:cs typeface="Helvetica Neue"/>
                </a:rPr>
                <a:t>Java</a:t>
              </a:r>
            </a:p>
          </p:txBody>
        </p:sp>
      </p:grpSp>
      <p:grpSp>
        <p:nvGrpSpPr>
          <p:cNvPr id="40" name="Group 39"/>
          <p:cNvGrpSpPr/>
          <p:nvPr/>
        </p:nvGrpSpPr>
        <p:grpSpPr>
          <a:xfrm>
            <a:off x="7697879" y="4753452"/>
            <a:ext cx="822960" cy="1242449"/>
            <a:chOff x="4212428" y="4021933"/>
            <a:chExt cx="822960" cy="1242449"/>
          </a:xfrm>
        </p:grpSpPr>
        <p:pic>
          <p:nvPicPr>
            <p:cNvPr id="25" name="Picture 24">
              <a:extLst>
                <a:ext uri="{FF2B5EF4-FFF2-40B4-BE49-F238E27FC236}">
                  <a16:creationId xmlns:a16="http://schemas.microsoft.com/office/drawing/2014/main" id="{929BB979-44EF-2942-8127-0F0BA0A5075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306275" y="4021933"/>
              <a:ext cx="635267" cy="731519"/>
            </a:xfrm>
            <a:prstGeom prst="rect">
              <a:avLst/>
            </a:prstGeom>
          </p:spPr>
        </p:pic>
        <p:sp>
          <p:nvSpPr>
            <p:cNvPr id="26" name="TextBox 25">
              <a:extLst>
                <a:ext uri="{FF2B5EF4-FFF2-40B4-BE49-F238E27FC236}">
                  <a16:creationId xmlns:a16="http://schemas.microsoft.com/office/drawing/2014/main" id="{CDA37D3C-6229-A54B-A158-1594DBC0E547}"/>
                </a:ext>
              </a:extLst>
            </p:cNvPr>
            <p:cNvSpPr txBox="1"/>
            <p:nvPr/>
          </p:nvSpPr>
          <p:spPr>
            <a:xfrm>
              <a:off x="4212428" y="4944342"/>
              <a:ext cx="822960" cy="320040"/>
            </a:xfrm>
            <a:prstGeom prst="rect">
              <a:avLst/>
            </a:prstGeom>
            <a:noFill/>
          </p:spPr>
          <p:txBody>
            <a:bodyPr wrap="none" lIns="0" tIns="0" rIns="0" bIns="0" rtlCol="0" anchor="t">
              <a:noAutofit/>
            </a:bodyPr>
            <a:lstStyle/>
            <a:p>
              <a:pPr algn="ctr" rtl="0"/>
              <a:r>
                <a:rPr lang="pt-br" sz="1600">
                  <a:latin typeface="+mj-lt"/>
                  <a:ea typeface="Amazon Ember" panose="02000000000000000000" pitchFamily="2" charset="0"/>
                  <a:cs typeface="Helvetica Neue"/>
                </a:rPr>
                <a:t>.NET Core</a:t>
              </a:r>
            </a:p>
          </p:txBody>
        </p:sp>
      </p:grpSp>
      <p:grpSp>
        <p:nvGrpSpPr>
          <p:cNvPr id="38" name="Group 37"/>
          <p:cNvGrpSpPr/>
          <p:nvPr/>
        </p:nvGrpSpPr>
        <p:grpSpPr>
          <a:xfrm>
            <a:off x="5636217" y="4753452"/>
            <a:ext cx="822960" cy="1255149"/>
            <a:chOff x="2690868" y="4021933"/>
            <a:chExt cx="822960" cy="1255149"/>
          </a:xfrm>
        </p:grpSpPr>
        <p:sp>
          <p:nvSpPr>
            <p:cNvPr id="28" name="TextBox 27">
              <a:extLst>
                <a:ext uri="{FF2B5EF4-FFF2-40B4-BE49-F238E27FC236}">
                  <a16:creationId xmlns:a16="http://schemas.microsoft.com/office/drawing/2014/main" id="{50F50FF7-269A-0C4B-94F6-1BCEA3486EE0}"/>
                </a:ext>
              </a:extLst>
            </p:cNvPr>
            <p:cNvSpPr txBox="1"/>
            <p:nvPr/>
          </p:nvSpPr>
          <p:spPr>
            <a:xfrm>
              <a:off x="2690868" y="4957042"/>
              <a:ext cx="822960" cy="320040"/>
            </a:xfrm>
            <a:prstGeom prst="rect">
              <a:avLst/>
            </a:prstGeom>
            <a:noFill/>
          </p:spPr>
          <p:txBody>
            <a:bodyPr wrap="none" lIns="0" tIns="0" rIns="0" bIns="0" rtlCol="0" anchor="t">
              <a:noAutofit/>
            </a:bodyPr>
            <a:lstStyle/>
            <a:p>
              <a:pPr algn="ctr" rtl="0"/>
              <a:r>
                <a:rPr lang="pt-br" sz="1600">
                  <a:latin typeface="+mj-lt"/>
                  <a:ea typeface="Amazon Ember" panose="02000000000000000000" pitchFamily="2" charset="0"/>
                  <a:cs typeface="Helvetica Neue"/>
                </a:rPr>
                <a:t>Go</a:t>
              </a:r>
            </a:p>
          </p:txBody>
        </p:sp>
        <p:grpSp>
          <p:nvGrpSpPr>
            <p:cNvPr id="29" name="Group 28">
              <a:extLst>
                <a:ext uri="{FF2B5EF4-FFF2-40B4-BE49-F238E27FC236}">
                  <a16:creationId xmlns:a16="http://schemas.microsoft.com/office/drawing/2014/main" id="{94F577ED-725C-0244-B8BE-FCE54318A5E1}"/>
                </a:ext>
              </a:extLst>
            </p:cNvPr>
            <p:cNvGrpSpPr/>
            <p:nvPr/>
          </p:nvGrpSpPr>
          <p:grpSpPr>
            <a:xfrm>
              <a:off x="2784715" y="4021933"/>
              <a:ext cx="635267" cy="731519"/>
              <a:chOff x="2403673" y="2633042"/>
              <a:chExt cx="635267" cy="731519"/>
            </a:xfrm>
          </p:grpSpPr>
          <p:pic>
            <p:nvPicPr>
              <p:cNvPr id="30" name="Picture 29">
                <a:extLst>
                  <a:ext uri="{FF2B5EF4-FFF2-40B4-BE49-F238E27FC236}">
                    <a16:creationId xmlns:a16="http://schemas.microsoft.com/office/drawing/2014/main" id="{44DD9F8D-6675-334E-986B-C289A75B251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403673" y="2633042"/>
                <a:ext cx="635267" cy="731519"/>
              </a:xfrm>
              <a:prstGeom prst="rect">
                <a:avLst/>
              </a:prstGeom>
            </p:spPr>
          </p:pic>
          <p:sp>
            <p:nvSpPr>
              <p:cNvPr id="31" name="Diamond 30">
                <a:extLst>
                  <a:ext uri="{FF2B5EF4-FFF2-40B4-BE49-F238E27FC236}">
                    <a16:creationId xmlns:a16="http://schemas.microsoft.com/office/drawing/2014/main" id="{FFFA9D29-901A-A540-8B3E-387C75BE76A1}"/>
                  </a:ext>
                </a:extLst>
              </p:cNvPr>
              <p:cNvSpPr/>
              <p:nvPr/>
            </p:nvSpPr>
            <p:spPr>
              <a:xfrm>
                <a:off x="2576539" y="2823932"/>
                <a:ext cx="274320" cy="160020"/>
              </a:xfrm>
              <a:prstGeom prst="diamond">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rtl="0"/>
                <a:endParaRPr lang="en-US"/>
              </a:p>
            </p:txBody>
          </p:sp>
          <p:sp>
            <p:nvSpPr>
              <p:cNvPr id="32" name="Diamond 31">
                <a:extLst>
                  <a:ext uri="{FF2B5EF4-FFF2-40B4-BE49-F238E27FC236}">
                    <a16:creationId xmlns:a16="http://schemas.microsoft.com/office/drawing/2014/main" id="{E8DAC538-03AE-374B-9898-18A48CCAE707}"/>
                  </a:ext>
                </a:extLst>
              </p:cNvPr>
              <p:cNvSpPr/>
              <p:nvPr/>
            </p:nvSpPr>
            <p:spPr>
              <a:xfrm rot="7227098">
                <a:off x="2664931" y="2976332"/>
                <a:ext cx="274320" cy="160020"/>
              </a:xfrm>
              <a:prstGeom prst="diamond">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rtl="0"/>
                <a:endParaRPr lang="en-US"/>
              </a:p>
            </p:txBody>
          </p:sp>
          <p:sp>
            <p:nvSpPr>
              <p:cNvPr id="33" name="Diamond 32">
                <a:extLst>
                  <a:ext uri="{FF2B5EF4-FFF2-40B4-BE49-F238E27FC236}">
                    <a16:creationId xmlns:a16="http://schemas.microsoft.com/office/drawing/2014/main" id="{98E8EB55-5674-2F46-A9DC-DE3C56FED673}"/>
                  </a:ext>
                </a:extLst>
              </p:cNvPr>
              <p:cNvSpPr/>
              <p:nvPr/>
            </p:nvSpPr>
            <p:spPr>
              <a:xfrm rot="14354350">
                <a:off x="2499197" y="2968770"/>
                <a:ext cx="274320" cy="160020"/>
              </a:xfrm>
              <a:prstGeom prst="diamond">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rtl="0"/>
                <a:endParaRPr lang="en-US"/>
              </a:p>
            </p:txBody>
          </p:sp>
        </p:grpSp>
      </p:grpSp>
      <p:grpSp>
        <p:nvGrpSpPr>
          <p:cNvPr id="43" name="Group 42"/>
          <p:cNvGrpSpPr/>
          <p:nvPr/>
        </p:nvGrpSpPr>
        <p:grpSpPr>
          <a:xfrm>
            <a:off x="9250348" y="1528175"/>
            <a:ext cx="2301904" cy="2122601"/>
            <a:chOff x="1482618" y="1861123"/>
            <a:chExt cx="2301904" cy="2122601"/>
          </a:xfrm>
        </p:grpSpPr>
        <p:pic>
          <p:nvPicPr>
            <p:cNvPr id="34" name="Graphic 13">
              <a:extLst>
                <a:ext uri="{FF2B5EF4-FFF2-40B4-BE49-F238E27FC236}">
                  <a16:creationId xmlns:a16="http://schemas.microsoft.com/office/drawing/2014/main" id="{D7F89FC3-BF05-7B44-8087-6C91C6D8AA3B}"/>
                </a:ext>
              </a:extLst>
            </p:cNvPr>
            <p:cNvPicPr>
              <a:picLocks noChangeAspect="1"/>
            </p:cNvPicPr>
            <p:nvPr/>
          </p:nvPicPr>
          <p:blipFill>
            <a:blip r:embed="rId10"/>
            <a:stretch>
              <a:fillRect/>
            </a:stretch>
          </p:blipFill>
          <p:spPr>
            <a:xfrm>
              <a:off x="1947770" y="1861123"/>
              <a:ext cx="1371600" cy="1371600"/>
            </a:xfrm>
            <a:prstGeom prst="rect">
              <a:avLst/>
            </a:prstGeom>
          </p:spPr>
        </p:pic>
        <p:sp>
          <p:nvSpPr>
            <p:cNvPr id="35" name="TextBox 34">
              <a:extLst>
                <a:ext uri="{FF2B5EF4-FFF2-40B4-BE49-F238E27FC236}">
                  <a16:creationId xmlns:a16="http://schemas.microsoft.com/office/drawing/2014/main" id="{1FAE541B-4AF8-8345-AB0B-10C408B6227D}"/>
                </a:ext>
              </a:extLst>
            </p:cNvPr>
            <p:cNvSpPr txBox="1"/>
            <p:nvPr/>
          </p:nvSpPr>
          <p:spPr>
            <a:xfrm>
              <a:off x="1482618" y="3522059"/>
              <a:ext cx="2301904" cy="461665"/>
            </a:xfrm>
            <a:prstGeom prst="rect">
              <a:avLst/>
            </a:prstGeom>
            <a:noFill/>
          </p:spPr>
          <p:txBody>
            <a:bodyPr wrap="square" rtlCol="0">
              <a:spAutoFit/>
            </a:bodyPr>
            <a:lstStyle/>
            <a:p>
              <a:pPr algn="ctr" rtl="0"/>
              <a:r>
                <a:rPr lang="pt-br" sz="2400">
                  <a:latin typeface="Amazon Ember" panose="02000000000000000000" pitchFamily="2" charset="0"/>
                  <a:ea typeface="Amazon Ember" panose="02000000000000000000" pitchFamily="2" charset="0"/>
                </a:rPr>
                <a:t>AWS X-Ray</a:t>
              </a:r>
            </a:p>
          </p:txBody>
        </p:sp>
      </p:grpSp>
    </p:spTree>
    <p:custDataLst>
      <p:tags r:id="rId1"/>
    </p:custDataLst>
    <p:extLst>
      <p:ext uri="{BB962C8B-B14F-4D97-AF65-F5344CB8AC3E}">
        <p14:creationId xmlns:p14="http://schemas.microsoft.com/office/powerpoint/2010/main" val="2439580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pt-br" sz="3500" dirty="0"/>
              <a:t>Exemplo: ações da API do AWS X-Ray</a:t>
            </a:r>
            <a:endParaRPr lang="en-US" sz="3500" dirty="0"/>
          </a:p>
        </p:txBody>
      </p:sp>
      <p:sp>
        <p:nvSpPr>
          <p:cNvPr id="4" name="Slide Number Placeholder 3"/>
          <p:cNvSpPr>
            <a:spLocks noGrp="1"/>
          </p:cNvSpPr>
          <p:nvPr>
            <p:ph type="sldNum" sz="quarter" idx="12"/>
          </p:nvPr>
        </p:nvSpPr>
        <p:spPr/>
        <p:txBody>
          <a:bodyPr rtlCol="0"/>
          <a:lstStyle/>
          <a:p>
            <a:pPr rtl="0"/>
            <a:fld id="{9FC43BFD-8FF7-A343-A8A6-E2338FCE8046}" type="slidenum">
              <a:rPr lang="en-US" smtClean="0"/>
              <a:pPr/>
              <a:t>27</a:t>
            </a:fld>
            <a:endParaRPr lang="en-US"/>
          </a:p>
        </p:txBody>
      </p:sp>
      <p:graphicFrame>
        <p:nvGraphicFramePr>
          <p:cNvPr id="7" name="Table Placeholder 6"/>
          <p:cNvGraphicFramePr>
            <a:graphicFrameLocks noGrp="1"/>
          </p:cNvGraphicFramePr>
          <p:nvPr>
            <p:ph type="tbl" sz="quarter" idx="13"/>
            <p:extLst>
              <p:ext uri="{D42A27DB-BD31-4B8C-83A1-F6EECF244321}">
                <p14:modId xmlns:p14="http://schemas.microsoft.com/office/powerpoint/2010/main" val="1730125359"/>
              </p:ext>
            </p:extLst>
          </p:nvPr>
        </p:nvGraphicFramePr>
        <p:xfrm>
          <a:off x="425450" y="1784350"/>
          <a:ext cx="11347450" cy="3550920"/>
        </p:xfrm>
        <a:graphic>
          <a:graphicData uri="http://schemas.openxmlformats.org/drawingml/2006/table">
            <a:tbl>
              <a:tblPr firstRow="1" bandRow="1">
                <a:tableStyleId>{F5AB1C69-6EDB-4FF4-983F-18BD219EF322}</a:tableStyleId>
              </a:tblPr>
              <a:tblGrid>
                <a:gridCol w="3409571">
                  <a:extLst>
                    <a:ext uri="{9D8B030D-6E8A-4147-A177-3AD203B41FA5}">
                      <a16:colId xmlns:a16="http://schemas.microsoft.com/office/drawing/2014/main" val="2750551930"/>
                    </a:ext>
                  </a:extLst>
                </a:gridCol>
                <a:gridCol w="7937879">
                  <a:extLst>
                    <a:ext uri="{9D8B030D-6E8A-4147-A177-3AD203B41FA5}">
                      <a16:colId xmlns:a16="http://schemas.microsoft.com/office/drawing/2014/main" val="896741360"/>
                    </a:ext>
                  </a:extLst>
                </a:gridCol>
              </a:tblGrid>
              <a:tr h="370840">
                <a:tc>
                  <a:txBody>
                    <a:bodyPr/>
                    <a:lstStyle/>
                    <a:p>
                      <a:pPr algn="ctr" rtl="0"/>
                      <a:r>
                        <a:rPr lang="pt-br" sz="3200" b="0">
                          <a:solidFill>
                            <a:schemeClr val="tx1"/>
                          </a:solidFill>
                          <a:latin typeface="Amazon Ember" panose="02000000000000000000" pitchFamily="2" charset="0"/>
                          <a:ea typeface="Amazon Ember" panose="02000000000000000000" pitchFamily="2" charset="0"/>
                        </a:rPr>
                        <a:t>API</a:t>
                      </a:r>
                      <a:endParaRPr lang="en-US" sz="3200" b="0" i="0">
                        <a:solidFill>
                          <a:schemeClr val="tx1"/>
                        </a:solidFill>
                        <a:latin typeface="Amazon Ember" panose="02000000000000000000" pitchFamily="2" charset="0"/>
                        <a:ea typeface="Amazon Ember" panose="02000000000000000000" pitchFamily="2" charset="0"/>
                        <a:cs typeface="Amazon Ember Light" charset="0"/>
                      </a:endParaRPr>
                    </a:p>
                  </a:txBody>
                  <a:tcPr marL="121920" marR="121920" marT="60960" marB="60960" anchor="ctr"/>
                </a:tc>
                <a:tc>
                  <a:txBody>
                    <a:bodyPr/>
                    <a:lstStyle/>
                    <a:p>
                      <a:pPr algn="ctr" rtl="0"/>
                      <a:r>
                        <a:rPr lang="pt-br" sz="3200" b="0">
                          <a:solidFill>
                            <a:schemeClr val="tx1"/>
                          </a:solidFill>
                          <a:latin typeface="Amazon Ember" panose="02000000000000000000" pitchFamily="2" charset="0"/>
                          <a:ea typeface="Amazon Ember" panose="02000000000000000000" pitchFamily="2" charset="0"/>
                        </a:rPr>
                        <a:t>Descrição</a:t>
                      </a:r>
                      <a:endParaRPr lang="en-US" sz="3200" b="0" i="0">
                        <a:solidFill>
                          <a:schemeClr val="tx1"/>
                        </a:solidFill>
                        <a:latin typeface="Amazon Ember" panose="02000000000000000000" pitchFamily="2" charset="0"/>
                        <a:ea typeface="Amazon Ember" panose="02000000000000000000" pitchFamily="2" charset="0"/>
                        <a:cs typeface="Amazon Ember Light" charset="0"/>
                      </a:endParaRPr>
                    </a:p>
                  </a:txBody>
                  <a:tcPr marL="121920" marR="121920" marT="60960" marB="60960" anchor="ctr"/>
                </a:tc>
                <a:extLst>
                  <a:ext uri="{0D108BD9-81ED-4DB2-BD59-A6C34878D82A}">
                    <a16:rowId xmlns:a16="http://schemas.microsoft.com/office/drawing/2014/main" val="97064510"/>
                  </a:ext>
                </a:extLst>
              </a:tr>
              <a:tr h="370840">
                <a:tc>
                  <a:txBody>
                    <a:bodyPr/>
                    <a:lstStyle/>
                    <a:p>
                      <a:pPr marL="0" algn="l" defTabSz="457200" rtl="0" eaLnBrk="1" latinLnBrk="0" hangingPunct="1">
                        <a:spcBef>
                          <a:spcPts val="500"/>
                        </a:spcBef>
                        <a:spcAft>
                          <a:spcPts val="500"/>
                        </a:spcAft>
                      </a:pPr>
                      <a:r>
                        <a:rPr lang="pt-br" sz="2300" kern="1200">
                          <a:latin typeface="Lucida Console" panose="020B0609040504020204" pitchFamily="49" charset="0"/>
                          <a:ea typeface="Amazon Ember" panose="020B0703020204020204" pitchFamily="34" charset="0"/>
                          <a:cs typeface="Amazon Ember" panose="020B0703020204020204" pitchFamily="34" charset="0"/>
                        </a:rPr>
                        <a:t>PutTraceSegments</a:t>
                      </a:r>
                      <a:endParaRPr lang="en-US" sz="2300" b="0" kern="1200">
                        <a:solidFill>
                          <a:schemeClr val="tx1"/>
                        </a:solidFill>
                        <a:latin typeface="Lucida Console" panose="020B0609040504020204" pitchFamily="49" charset="0"/>
                        <a:ea typeface="Amazon Ember" panose="020B0703020204020204" pitchFamily="34" charset="0"/>
                        <a:cs typeface="Amazon Ember" panose="020B0703020204020204" pitchFamily="34" charset="0"/>
                      </a:endParaRPr>
                    </a:p>
                  </a:txBody>
                  <a:tcPr marL="121920" marR="121920" marT="60960" marB="6096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2300" kern="1200" spc="-20" baseline="0" dirty="0"/>
                        <a:t>Faz upload de documentos de segmentos para o AWS X-Ray</a:t>
                      </a:r>
                      <a:endParaRPr lang="en-US" sz="2300" b="0" kern="1200" spc="-20" baseline="0" dirty="0">
                        <a:solidFill>
                          <a:schemeClr val="tx2"/>
                        </a:solidFill>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121920" marR="121920" marT="60960" marB="60960" anchor="ctr"/>
                </a:tc>
                <a:extLst>
                  <a:ext uri="{0D108BD9-81ED-4DB2-BD59-A6C34878D82A}">
                    <a16:rowId xmlns:a16="http://schemas.microsoft.com/office/drawing/2014/main" val="3669019832"/>
                  </a:ext>
                </a:extLst>
              </a:tr>
              <a:tr h="370840">
                <a:tc>
                  <a:txBody>
                    <a:bodyPr/>
                    <a:lstStyle/>
                    <a:p>
                      <a:pPr marL="0" algn="l" defTabSz="457200" rtl="0" eaLnBrk="1" latinLnBrk="0" hangingPunct="1">
                        <a:spcBef>
                          <a:spcPts val="500"/>
                        </a:spcBef>
                        <a:spcAft>
                          <a:spcPts val="500"/>
                        </a:spcAft>
                      </a:pPr>
                      <a:r>
                        <a:rPr lang="pt-br" sz="2300" kern="1200">
                          <a:latin typeface="Lucida Console" panose="020B0609040504020204" pitchFamily="49" charset="0"/>
                          <a:ea typeface="Amazon Ember" panose="020B0703020204020204" pitchFamily="34" charset="0"/>
                          <a:cs typeface="Amazon Ember" panose="020B0703020204020204" pitchFamily="34" charset="0"/>
                        </a:rPr>
                        <a:t>BatchGetTraces</a:t>
                      </a:r>
                      <a:endParaRPr lang="en-US" sz="2300" b="0" kern="1200">
                        <a:solidFill>
                          <a:schemeClr val="tx1"/>
                        </a:solidFill>
                        <a:latin typeface="Lucida Console" panose="020B0609040504020204" pitchFamily="49" charset="0"/>
                        <a:ea typeface="Amazon Ember" panose="020B0703020204020204" pitchFamily="34" charset="0"/>
                        <a:cs typeface="Amazon Ember" panose="020B0703020204020204" pitchFamily="34" charset="0"/>
                      </a:endParaRPr>
                    </a:p>
                  </a:txBody>
                  <a:tcPr marL="121920" marR="121920" marT="60960" marB="60960" anchor="ct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pt-br" sz="2300" kern="1200" dirty="0"/>
                        <a:t>Recupera uma lista de rastreamentos especificados pelo </a:t>
                      </a:r>
                      <a:r>
                        <a:rPr lang="pt-br" sz="2300" u="none" kern="1200" dirty="0"/>
                        <a:t>ID</a:t>
                      </a:r>
                      <a:endParaRPr lang="en-US" sz="2300" b="0" kern="1200" dirty="0">
                        <a:solidFill>
                          <a:schemeClr val="tx2"/>
                        </a:solidFill>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121920" marR="121920" marT="60960" marB="60960" anchor="ctr"/>
                </a:tc>
                <a:extLst>
                  <a:ext uri="{0D108BD9-81ED-4DB2-BD59-A6C34878D82A}">
                    <a16:rowId xmlns:a16="http://schemas.microsoft.com/office/drawing/2014/main" val="2861930066"/>
                  </a:ext>
                </a:extLst>
              </a:tr>
              <a:tr h="370840">
                <a:tc>
                  <a:txBody>
                    <a:bodyPr/>
                    <a:lstStyle/>
                    <a:p>
                      <a:pPr marL="0" algn="l" defTabSz="457200" rtl="0" eaLnBrk="1" latinLnBrk="0" hangingPunct="1">
                        <a:spcBef>
                          <a:spcPts val="500"/>
                        </a:spcBef>
                        <a:spcAft>
                          <a:spcPts val="500"/>
                        </a:spcAft>
                      </a:pPr>
                      <a:r>
                        <a:rPr lang="pt-br" sz="2300" kern="1200">
                          <a:latin typeface="Lucida Console" panose="020B0609040504020204" pitchFamily="49" charset="0"/>
                          <a:ea typeface="Amazon Ember" panose="020B0703020204020204" pitchFamily="34" charset="0"/>
                          <a:cs typeface="Amazon Ember" panose="020B0703020204020204" pitchFamily="34" charset="0"/>
                        </a:rPr>
                        <a:t>GetServiceGraph</a:t>
                      </a:r>
                      <a:endParaRPr lang="en-US" sz="2300" b="0" kern="1200">
                        <a:solidFill>
                          <a:schemeClr val="tx1"/>
                        </a:solidFill>
                        <a:latin typeface="Lucida Console" panose="020B0609040504020204" pitchFamily="49" charset="0"/>
                        <a:ea typeface="Amazon Ember" panose="020B0703020204020204" pitchFamily="34" charset="0"/>
                        <a:cs typeface="Amazon Ember" panose="020B0703020204020204" pitchFamily="34" charset="0"/>
                      </a:endParaRPr>
                    </a:p>
                  </a:txBody>
                  <a:tcPr marL="121920" marR="121920" marT="60960" marB="60960" anchor="ctr"/>
                </a:tc>
                <a:tc>
                  <a:txBody>
                    <a:bodyPr/>
                    <a:lstStyle/>
                    <a:p>
                      <a:pPr rtl="0"/>
                      <a:r>
                        <a:rPr lang="pt-br" sz="2300" kern="1200"/>
                        <a:t>Recupera um documento que descreve os serviços em sua </a:t>
                      </a:r>
                      <a:r>
                        <a:rPr lang="pt-br" sz="2300" u="none" kern="1200"/>
                        <a:t>aplicação</a:t>
                      </a:r>
                      <a:r>
                        <a:rPr lang="pt-br" sz="2300" kern="1200"/>
                        <a:t> e suas conexões</a:t>
                      </a:r>
                      <a:endParaRPr lang="en-US" sz="2300" b="0" kern="1200">
                        <a:solidFill>
                          <a:schemeClr val="tx2"/>
                        </a:solidFill>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121920" marR="121920" marT="60960" marB="60960" anchor="ctr"/>
                </a:tc>
                <a:extLst>
                  <a:ext uri="{0D108BD9-81ED-4DB2-BD59-A6C34878D82A}">
                    <a16:rowId xmlns:a16="http://schemas.microsoft.com/office/drawing/2014/main" val="1453598144"/>
                  </a:ext>
                </a:extLst>
              </a:tr>
              <a:tr h="370840">
                <a:tc>
                  <a:txBody>
                    <a:bodyPr/>
                    <a:lstStyle/>
                    <a:p>
                      <a:pPr marL="0" algn="l" defTabSz="457200" rtl="0" eaLnBrk="1" latinLnBrk="0" hangingPunct="1">
                        <a:spcBef>
                          <a:spcPts val="500"/>
                        </a:spcBef>
                        <a:spcAft>
                          <a:spcPts val="500"/>
                        </a:spcAft>
                      </a:pPr>
                      <a:r>
                        <a:rPr lang="pt-br" sz="2300" kern="1200">
                          <a:latin typeface="Lucida Console" panose="020B0609040504020204" pitchFamily="49" charset="0"/>
                          <a:ea typeface="Amazon Ember" panose="020B0703020204020204" pitchFamily="34" charset="0"/>
                          <a:cs typeface="Amazon Ember" panose="020B0703020204020204" pitchFamily="34" charset="0"/>
                        </a:rPr>
                        <a:t>GetTraceSummaries</a:t>
                      </a:r>
                      <a:endParaRPr lang="en-US" sz="2300" b="0" kern="1200">
                        <a:solidFill>
                          <a:schemeClr val="tx1"/>
                        </a:solidFill>
                        <a:latin typeface="Lucida Console" panose="020B0609040504020204" pitchFamily="49" charset="0"/>
                        <a:ea typeface="Amazon Ember" panose="020B0703020204020204" pitchFamily="34" charset="0"/>
                        <a:cs typeface="Amazon Ember" panose="020B0703020204020204" pitchFamily="34" charset="0"/>
                      </a:endParaRPr>
                    </a:p>
                  </a:txBody>
                  <a:tcPr marL="121920" marR="121920" marT="60960" marB="60960" anchor="ctr"/>
                </a:tc>
                <a:tc>
                  <a:txBody>
                    <a:bodyPr/>
                    <a:lstStyle/>
                    <a:p>
                      <a:pPr rtl="0"/>
                      <a:r>
                        <a:rPr lang="pt-br" sz="2300" kern="1200" dirty="0"/>
                        <a:t>Recupera os </a:t>
                      </a:r>
                      <a:r>
                        <a:rPr lang="pt-br" sz="2300" kern="1200" dirty="0" err="1"/>
                        <a:t>IDs</a:t>
                      </a:r>
                      <a:r>
                        <a:rPr lang="pt-br" sz="2300" kern="1200" dirty="0"/>
                        <a:t> e os metadados de rastreamentos que estão disponíveis para um determinado </a:t>
                      </a:r>
                      <a:r>
                        <a:rPr lang="pt-br" sz="2300" u="none" kern="1200" dirty="0"/>
                        <a:t>período</a:t>
                      </a:r>
                      <a:r>
                        <a:rPr lang="pt-br" sz="2300" kern="1200" dirty="0"/>
                        <a:t> usando um filtro opcional.</a:t>
                      </a:r>
                    </a:p>
                  </a:txBody>
                  <a:tcPr marL="121920" marR="121920" marT="60960" marB="60960" anchor="ctr"/>
                </a:tc>
                <a:extLst>
                  <a:ext uri="{0D108BD9-81ED-4DB2-BD59-A6C34878D82A}">
                    <a16:rowId xmlns:a16="http://schemas.microsoft.com/office/drawing/2014/main" val="428401482"/>
                  </a:ext>
                </a:extLst>
              </a:tr>
            </a:tbl>
          </a:graphicData>
        </a:graphic>
      </p:graphicFrame>
      <p:sp>
        <p:nvSpPr>
          <p:cNvPr id="3" name="Footer Placeholder 2"/>
          <p:cNvSpPr>
            <a:spLocks noGrp="1"/>
          </p:cNvSpPr>
          <p:nvPr>
            <p:ph type="ftr" sz="quarter" idx="3"/>
          </p:nvPr>
        </p:nvSpPr>
        <p:spPr>
          <a:xfrm>
            <a:off x="419100" y="6356350"/>
            <a:ext cx="4603276" cy="365125"/>
          </a:xfrm>
        </p:spPr>
        <p:txBody>
          <a:bodyPr rtlCol="0"/>
          <a:lstStyle/>
          <a:p>
            <a:pPr rtl="0"/>
            <a:r>
              <a:rPr lang="pt-br" dirty="0"/>
              <a:t>© 2020 </a:t>
            </a:r>
            <a:r>
              <a:rPr lang="pt-br" dirty="0" err="1"/>
              <a:t>Amazon</a:t>
            </a:r>
            <a:r>
              <a:rPr lang="pt-br" dirty="0"/>
              <a:t> Web Services, Inc. ou suas afiliadas. Todos os direitos reservados.</a:t>
            </a:r>
          </a:p>
        </p:txBody>
      </p:sp>
    </p:spTree>
    <p:custDataLst>
      <p:tags r:id="rId1"/>
    </p:custDataLst>
    <p:extLst>
      <p:ext uri="{BB962C8B-B14F-4D97-AF65-F5344CB8AC3E}">
        <p14:creationId xmlns:p14="http://schemas.microsoft.com/office/powerpoint/2010/main" val="36776053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Autofit/>
          </a:bodyPr>
          <a:lstStyle/>
          <a:p>
            <a:pPr rtl="0"/>
            <a:r>
              <a:rPr lang="pt-br"/>
              <a:t>Introdução às</a:t>
            </a:r>
            <a:r>
              <a:rPr lang="en-US"/>
              <a:t/>
            </a:r>
            <a:br>
              <a:rPr lang="en-US"/>
            </a:br>
            <a:r>
              <a:rPr lang="pt-br"/>
              <a:t>ferramentas de gerenciamento</a:t>
            </a:r>
          </a:p>
        </p:txBody>
      </p:sp>
      <p:sp>
        <p:nvSpPr>
          <p:cNvPr id="3" name="Slide Number Placeholder 2"/>
          <p:cNvSpPr>
            <a:spLocks noGrp="1"/>
          </p:cNvSpPr>
          <p:nvPr>
            <p:ph type="sldNum" sz="quarter" idx="4294967295"/>
          </p:nvPr>
        </p:nvSpPr>
        <p:spPr>
          <a:xfrm>
            <a:off x="9448800" y="6356350"/>
            <a:ext cx="2743200" cy="365125"/>
          </a:xfrm>
        </p:spPr>
        <p:txBody>
          <a:bodyPr rtlCol="0"/>
          <a:lstStyle/>
          <a:p>
            <a:pPr rtl="0"/>
            <a:fld id="{9FC43BFD-8FF7-A343-A8A6-E2338FCE8046}" type="slidenum">
              <a:rPr lang="en-US" smtClean="0"/>
              <a:pPr/>
              <a:t>28</a:t>
            </a:fld>
            <a:endParaRPr lang="en-US"/>
          </a:p>
        </p:txBody>
      </p:sp>
      <p:sp>
        <p:nvSpPr>
          <p:cNvPr id="5" name="Footer Placeholder 4"/>
          <p:cNvSpPr>
            <a:spLocks noGrp="1"/>
          </p:cNvSpPr>
          <p:nvPr>
            <p:ph type="ftr" sz="quarter" idx="3"/>
          </p:nvPr>
        </p:nvSpPr>
        <p:spPr>
          <a:xfrm>
            <a:off x="419100" y="6356350"/>
            <a:ext cx="4848936" cy="365125"/>
          </a:xfrm>
        </p:spPr>
        <p:txBody>
          <a:bodyPr rtlCol="0"/>
          <a:lstStyle/>
          <a:p>
            <a:pPr rtl="0"/>
            <a:r>
              <a:rPr lang="pt-br" dirty="0"/>
              <a:t>© 2020 </a:t>
            </a:r>
            <a:r>
              <a:rPr lang="pt-br" dirty="0" err="1"/>
              <a:t>Amazon</a:t>
            </a:r>
            <a:r>
              <a:rPr lang="pt-br" dirty="0"/>
              <a:t> Web Services, Inc. ou suas afiliadas. Todos os direitos reservados.</a:t>
            </a:r>
          </a:p>
        </p:txBody>
      </p:sp>
    </p:spTree>
    <p:custDataLst>
      <p:tags r:id="rId1"/>
    </p:custDataLst>
    <p:extLst>
      <p:ext uri="{BB962C8B-B14F-4D97-AF65-F5344CB8AC3E}">
        <p14:creationId xmlns:p14="http://schemas.microsoft.com/office/powerpoint/2010/main" val="6658575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pt-br" sz="3500" dirty="0"/>
              <a:t>Ferramentas de gerenciamento</a:t>
            </a:r>
          </a:p>
        </p:txBody>
      </p:sp>
      <p:sp>
        <p:nvSpPr>
          <p:cNvPr id="4" name="Slide Number Placeholder 3"/>
          <p:cNvSpPr>
            <a:spLocks noGrp="1"/>
          </p:cNvSpPr>
          <p:nvPr>
            <p:ph type="sldNum" sz="quarter" idx="12"/>
          </p:nvPr>
        </p:nvSpPr>
        <p:spPr/>
        <p:txBody>
          <a:bodyPr rtlCol="0"/>
          <a:lstStyle/>
          <a:p>
            <a:pPr rtl="0"/>
            <a:fld id="{9FC43BFD-8FF7-A343-A8A6-E2338FCE8046}" type="slidenum">
              <a:rPr lang="en-US" smtClean="0"/>
              <a:pPr/>
              <a:t>29</a:t>
            </a:fld>
            <a:endParaRPr lang="en-US"/>
          </a:p>
        </p:txBody>
      </p:sp>
      <p:sp>
        <p:nvSpPr>
          <p:cNvPr id="3" name="Footer Placeholder 2"/>
          <p:cNvSpPr>
            <a:spLocks noGrp="1"/>
          </p:cNvSpPr>
          <p:nvPr>
            <p:ph type="ftr" sz="quarter" idx="3"/>
          </p:nvPr>
        </p:nvSpPr>
        <p:spPr>
          <a:xfrm>
            <a:off x="419100" y="6356350"/>
            <a:ext cx="5312960" cy="365125"/>
          </a:xfrm>
        </p:spPr>
        <p:txBody>
          <a:bodyPr rtlCol="0"/>
          <a:lstStyle/>
          <a:p>
            <a:pPr rtl="0"/>
            <a:r>
              <a:rPr lang="pt-br" dirty="0"/>
              <a:t>© 2020 </a:t>
            </a:r>
            <a:r>
              <a:rPr lang="pt-br" dirty="0" err="1"/>
              <a:t>Amazon</a:t>
            </a:r>
            <a:r>
              <a:rPr lang="pt-br" dirty="0"/>
              <a:t> Web Services, Inc. ou suas afiliadas. Todos os direitos reservados.</a:t>
            </a:r>
          </a:p>
        </p:txBody>
      </p:sp>
      <p:sp>
        <p:nvSpPr>
          <p:cNvPr id="11" name="Rectangle 10"/>
          <p:cNvSpPr/>
          <p:nvPr/>
        </p:nvSpPr>
        <p:spPr>
          <a:xfrm>
            <a:off x="2806465" y="2560320"/>
            <a:ext cx="3139160" cy="2316480"/>
          </a:xfrm>
          <a:prstGeom prst="rect">
            <a:avLst/>
          </a:prstGeom>
          <a:no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p>
        </p:txBody>
      </p:sp>
      <p:pic>
        <p:nvPicPr>
          <p:cNvPr id="19" name="Graphic 49">
            <a:extLst>
              <a:ext uri="{FF2B5EF4-FFF2-40B4-BE49-F238E27FC236}">
                <a16:creationId xmlns:a16="http://schemas.microsoft.com/office/drawing/2014/main" id="{AFEBB505-5B2A-EE4F-A8C0-A4E994E99763}"/>
              </a:ext>
            </a:extLst>
          </p:cNvPr>
          <p:cNvPicPr>
            <a:picLocks noChangeAspect="1"/>
          </p:cNvPicPr>
          <p:nvPr/>
        </p:nvPicPr>
        <p:blipFill>
          <a:blip r:embed="rId4"/>
          <a:stretch>
            <a:fillRect/>
          </a:stretch>
        </p:blipFill>
        <p:spPr>
          <a:xfrm>
            <a:off x="7449445" y="2782674"/>
            <a:ext cx="1371600" cy="1371600"/>
          </a:xfrm>
          <a:prstGeom prst="rect">
            <a:avLst/>
          </a:prstGeom>
        </p:spPr>
      </p:pic>
      <p:pic>
        <p:nvPicPr>
          <p:cNvPr id="20" name="Graphic 29">
            <a:extLst>
              <a:ext uri="{FF2B5EF4-FFF2-40B4-BE49-F238E27FC236}">
                <a16:creationId xmlns:a16="http://schemas.microsoft.com/office/drawing/2014/main" id="{4994548E-B041-504E-B148-6A1CB65E45BB}"/>
              </a:ext>
            </a:extLst>
          </p:cNvPr>
          <p:cNvPicPr>
            <a:picLocks noChangeAspect="1"/>
          </p:cNvPicPr>
          <p:nvPr/>
        </p:nvPicPr>
        <p:blipFill>
          <a:blip r:embed="rId5"/>
          <a:stretch>
            <a:fillRect/>
          </a:stretch>
        </p:blipFill>
        <p:spPr>
          <a:xfrm>
            <a:off x="3690245" y="2782674"/>
            <a:ext cx="1371600" cy="1371600"/>
          </a:xfrm>
          <a:prstGeom prst="rect">
            <a:avLst/>
          </a:prstGeom>
        </p:spPr>
      </p:pic>
      <p:sp>
        <p:nvSpPr>
          <p:cNvPr id="21" name="TextBox 20">
            <a:extLst>
              <a:ext uri="{FF2B5EF4-FFF2-40B4-BE49-F238E27FC236}">
                <a16:creationId xmlns:a16="http://schemas.microsoft.com/office/drawing/2014/main" id="{CBE62718-B3C1-9347-88A2-FA6EC002EBE0}"/>
              </a:ext>
            </a:extLst>
          </p:cNvPr>
          <p:cNvSpPr txBox="1"/>
          <p:nvPr/>
        </p:nvSpPr>
        <p:spPr>
          <a:xfrm>
            <a:off x="2749037" y="4154274"/>
            <a:ext cx="3330566" cy="461665"/>
          </a:xfrm>
          <a:prstGeom prst="rect">
            <a:avLst/>
          </a:prstGeom>
          <a:noFill/>
        </p:spPr>
        <p:txBody>
          <a:bodyPr wrap="square" rtlCol="0">
            <a:spAutoFit/>
          </a:bodyPr>
          <a:lstStyle/>
          <a:p>
            <a:pPr algn="ctr" rtl="0"/>
            <a:r>
              <a:rPr lang="pt-br" sz="2400">
                <a:latin typeface="Amazon Ember" panose="02000000000000000000" pitchFamily="2" charset="0"/>
                <a:ea typeface="Amazon Ember" panose="02000000000000000000" pitchFamily="2" charset="0"/>
              </a:rPr>
              <a:t>Amazon CloudWatch</a:t>
            </a:r>
          </a:p>
        </p:txBody>
      </p:sp>
      <p:sp>
        <p:nvSpPr>
          <p:cNvPr id="22" name="TextBox 21">
            <a:extLst>
              <a:ext uri="{FF2B5EF4-FFF2-40B4-BE49-F238E27FC236}">
                <a16:creationId xmlns:a16="http://schemas.microsoft.com/office/drawing/2014/main" id="{8D1A57F1-6603-F74D-B09D-AA49B0332D4A}"/>
              </a:ext>
            </a:extLst>
          </p:cNvPr>
          <p:cNvSpPr txBox="1"/>
          <p:nvPr/>
        </p:nvSpPr>
        <p:spPr>
          <a:xfrm>
            <a:off x="6831513" y="4278582"/>
            <a:ext cx="2607465" cy="461665"/>
          </a:xfrm>
          <a:prstGeom prst="rect">
            <a:avLst/>
          </a:prstGeom>
          <a:noFill/>
        </p:spPr>
        <p:txBody>
          <a:bodyPr wrap="square" rtlCol="0">
            <a:spAutoFit/>
          </a:bodyPr>
          <a:lstStyle/>
          <a:p>
            <a:pPr algn="ctr" rtl="0"/>
            <a:r>
              <a:rPr lang="pt-br" sz="2400">
                <a:latin typeface="Amazon Ember" panose="02000000000000000000" pitchFamily="2" charset="0"/>
                <a:ea typeface="Amazon Ember" panose="02000000000000000000" pitchFamily="2" charset="0"/>
              </a:rPr>
              <a:t>AWS CloudTrail</a:t>
            </a:r>
          </a:p>
        </p:txBody>
      </p:sp>
    </p:spTree>
    <p:custDataLst>
      <p:tags r:id="rId1"/>
    </p:custDataLst>
    <p:extLst>
      <p:ext uri="{BB962C8B-B14F-4D97-AF65-F5344CB8AC3E}">
        <p14:creationId xmlns:p14="http://schemas.microsoft.com/office/powerpoint/2010/main" val="2389097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Autofit/>
          </a:bodyPr>
          <a:lstStyle/>
          <a:p>
            <a:pPr rtl="0"/>
            <a:r>
              <a:rPr lang="pt-br"/>
              <a:t>Conceitos básicos</a:t>
            </a:r>
            <a:r>
              <a:rPr lang="en-US"/>
              <a:t/>
            </a:r>
            <a:br>
              <a:rPr lang="en-US"/>
            </a:br>
            <a:r>
              <a:rPr lang="pt-br"/>
              <a:t>Developing on AWS</a:t>
            </a:r>
          </a:p>
        </p:txBody>
      </p:sp>
      <p:sp>
        <p:nvSpPr>
          <p:cNvPr id="3" name="Slide Number Placeholder 2"/>
          <p:cNvSpPr>
            <a:spLocks noGrp="1"/>
          </p:cNvSpPr>
          <p:nvPr>
            <p:ph type="sldNum" sz="quarter" idx="4294967295"/>
          </p:nvPr>
        </p:nvSpPr>
        <p:spPr>
          <a:xfrm>
            <a:off x="9448800" y="6356350"/>
            <a:ext cx="2743200" cy="365125"/>
          </a:xfrm>
        </p:spPr>
        <p:txBody>
          <a:bodyPr rtlCol="0"/>
          <a:lstStyle/>
          <a:p>
            <a:pPr rtl="0"/>
            <a:fld id="{9FC43BFD-8FF7-A343-A8A6-E2338FCE8046}" type="slidenum">
              <a:rPr lang="en-US" smtClean="0"/>
              <a:pPr/>
              <a:t>3</a:t>
            </a:fld>
            <a:endParaRPr lang="en-US"/>
          </a:p>
        </p:txBody>
      </p:sp>
      <p:sp>
        <p:nvSpPr>
          <p:cNvPr id="5" name="Footer Placeholder 4"/>
          <p:cNvSpPr>
            <a:spLocks noGrp="1"/>
          </p:cNvSpPr>
          <p:nvPr>
            <p:ph type="ftr" sz="quarter" idx="3"/>
          </p:nvPr>
        </p:nvSpPr>
        <p:spPr>
          <a:xfrm>
            <a:off x="419100" y="6356350"/>
            <a:ext cx="4453151" cy="365125"/>
          </a:xfrm>
        </p:spPr>
        <p:txBody>
          <a:bodyPr rtlCol="0"/>
          <a:lstStyle/>
          <a:p>
            <a:pPr rtl="0"/>
            <a:r>
              <a:rPr lang="pt-br" dirty="0"/>
              <a:t>© 2020 </a:t>
            </a:r>
            <a:r>
              <a:rPr lang="pt-br" dirty="0" err="1"/>
              <a:t>Amazon</a:t>
            </a:r>
            <a:r>
              <a:rPr lang="pt-br" dirty="0"/>
              <a:t> Web Services, Inc. ou suas afiliadas. Todos os direitos reservados.</a:t>
            </a:r>
          </a:p>
        </p:txBody>
      </p:sp>
    </p:spTree>
    <p:custDataLst>
      <p:tags r:id="rId1"/>
    </p:custDataLst>
    <p:extLst>
      <p:ext uri="{BB962C8B-B14F-4D97-AF65-F5344CB8AC3E}">
        <p14:creationId xmlns:p14="http://schemas.microsoft.com/office/powerpoint/2010/main" val="33909442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pt-br" sz="3500" dirty="0" err="1"/>
              <a:t>Amazon</a:t>
            </a:r>
            <a:r>
              <a:rPr lang="pt-br" sz="3500" dirty="0"/>
              <a:t> </a:t>
            </a:r>
            <a:r>
              <a:rPr lang="pt-br" sz="3500" dirty="0" err="1"/>
              <a:t>CloudWatch</a:t>
            </a:r>
            <a:endParaRPr lang="pt-br" sz="3500" dirty="0"/>
          </a:p>
        </p:txBody>
      </p:sp>
      <p:sp>
        <p:nvSpPr>
          <p:cNvPr id="4" name="Slide Number Placeholder 3"/>
          <p:cNvSpPr>
            <a:spLocks noGrp="1"/>
          </p:cNvSpPr>
          <p:nvPr>
            <p:ph type="sldNum" sz="quarter" idx="12"/>
          </p:nvPr>
        </p:nvSpPr>
        <p:spPr>
          <a:xfrm>
            <a:off x="9027392" y="6362184"/>
            <a:ext cx="2743200" cy="365125"/>
          </a:xfrm>
        </p:spPr>
        <p:txBody>
          <a:bodyPr rtlCol="0"/>
          <a:lstStyle/>
          <a:p>
            <a:pPr rtl="0"/>
            <a:fld id="{9FC43BFD-8FF7-A343-A8A6-E2338FCE8046}" type="slidenum">
              <a:rPr lang="en-US" smtClean="0"/>
              <a:pPr/>
              <a:t>30</a:t>
            </a:fld>
            <a:endParaRPr lang="en-US" dirty="0"/>
          </a:p>
        </p:txBody>
      </p:sp>
      <p:sp>
        <p:nvSpPr>
          <p:cNvPr id="5" name="Rounded Rectangle 4"/>
          <p:cNvSpPr/>
          <p:nvPr/>
        </p:nvSpPr>
        <p:spPr>
          <a:xfrm>
            <a:off x="273451" y="1782831"/>
            <a:ext cx="6545992" cy="1683163"/>
          </a:xfrm>
          <a:prstGeom prst="roundRect">
            <a:avLst>
              <a:gd name="adj" fmla="val 0"/>
            </a:avLst>
          </a:prstGeom>
          <a:ln>
            <a:solidFill>
              <a:schemeClr val="tx1"/>
            </a:solidFill>
          </a:ln>
        </p:spPr>
        <p:style>
          <a:lnRef idx="2">
            <a:schemeClr val="accent1"/>
          </a:lnRef>
          <a:fillRef idx="1">
            <a:schemeClr val="lt1"/>
          </a:fillRef>
          <a:effectRef idx="0">
            <a:schemeClr val="accent1"/>
          </a:effectRef>
          <a:fontRef idx="minor">
            <a:schemeClr val="dk1"/>
          </a:fontRef>
        </p:style>
        <p:txBody>
          <a:bodyPr tIns="182880" rtlCol="0" anchor="t"/>
          <a:lstStyle/>
          <a:p>
            <a:pPr marL="380990" indent="-380990" rtl="0">
              <a:spcBef>
                <a:spcPct val="0"/>
              </a:spcBef>
              <a:buFont typeface="Arial"/>
              <a:buChar char="•"/>
            </a:pPr>
            <a:r>
              <a:rPr lang="pt-br" sz="2200" dirty="0">
                <a:latin typeface="Amazon Ember Light" panose="020B0403020204020204" pitchFamily="34" charset="0"/>
                <a:ea typeface="Amazon Ember Light" panose="020B0403020204020204" pitchFamily="34" charset="0"/>
                <a:cs typeface="Amazon Ember Light" panose="020B0403020204020204" pitchFamily="34" charset="0"/>
              </a:rPr>
              <a:t>Coletar e monitorar métricas</a:t>
            </a:r>
          </a:p>
          <a:p>
            <a:pPr marL="380990" indent="-380990" rtl="0">
              <a:spcBef>
                <a:spcPct val="0"/>
              </a:spcBef>
              <a:buFont typeface="Arial"/>
              <a:buChar char="•"/>
            </a:pPr>
            <a:r>
              <a:rPr lang="pt-br" sz="2200" dirty="0">
                <a:latin typeface="Amazon Ember Light" panose="020B0403020204020204" pitchFamily="34" charset="0"/>
                <a:ea typeface="Amazon Ember Light" panose="020B0403020204020204" pitchFamily="34" charset="0"/>
                <a:cs typeface="Amazon Ember Light" panose="020B0403020204020204" pitchFamily="34" charset="0"/>
              </a:rPr>
              <a:t>Monitorar e armazenar logs</a:t>
            </a:r>
          </a:p>
          <a:p>
            <a:pPr marL="380990" indent="-380990" rtl="0">
              <a:spcBef>
                <a:spcPct val="0"/>
              </a:spcBef>
              <a:buFont typeface="Arial"/>
              <a:buChar char="•"/>
            </a:pPr>
            <a:r>
              <a:rPr lang="pt-br" sz="2200" dirty="0">
                <a:latin typeface="Amazon Ember Light" panose="020B0403020204020204" pitchFamily="34" charset="0"/>
                <a:ea typeface="Amazon Ember Light" panose="020B0403020204020204" pitchFamily="34" charset="0"/>
                <a:cs typeface="Amazon Ember Light" panose="020B0403020204020204" pitchFamily="34" charset="0"/>
              </a:rPr>
              <a:t>Definir alarmes (reagir às alterações)</a:t>
            </a:r>
          </a:p>
          <a:p>
            <a:pPr marL="380990" indent="-380990" rtl="0">
              <a:spcBef>
                <a:spcPct val="0"/>
              </a:spcBef>
              <a:buFont typeface="Arial"/>
              <a:buChar char="•"/>
            </a:pPr>
            <a:r>
              <a:rPr lang="pt-br" sz="2200" dirty="0">
                <a:latin typeface="Amazon Ember Light" panose="020B0403020204020204" pitchFamily="34" charset="0"/>
                <a:ea typeface="Amazon Ember Light" panose="020B0403020204020204" pitchFamily="34" charset="0"/>
                <a:cs typeface="Amazon Ember Light" panose="020B0403020204020204" pitchFamily="34" charset="0"/>
              </a:rPr>
              <a:t>Visualizar gráficos e estatísticas</a:t>
            </a:r>
            <a:endParaRPr lang="en-US" sz="2200" dirty="0">
              <a:solidFill>
                <a:srgbClr val="595A5D"/>
              </a:solidFill>
              <a:latin typeface="Amazon Ember Light" panose="020B0403020204020204" pitchFamily="34" charset="0"/>
              <a:ea typeface="Amazon Ember Light" panose="020B0403020204020204" pitchFamily="34" charset="0"/>
              <a:cs typeface="Amazon Ember Light" panose="020B0403020204020204" pitchFamily="34" charset="0"/>
            </a:endParaRPr>
          </a:p>
          <a:p>
            <a:pPr rtl="0">
              <a:lnSpc>
                <a:spcPct val="80000"/>
              </a:lnSpc>
              <a:spcBef>
                <a:spcPct val="0"/>
              </a:spcBef>
            </a:pPr>
            <a:endParaRPr lang="en-US" sz="2133" dirty="0">
              <a:solidFill>
                <a:srgbClr val="595A5D"/>
              </a:solidFill>
              <a:cs typeface="Arial"/>
            </a:endParaRPr>
          </a:p>
        </p:txBody>
      </p:sp>
      <p:sp>
        <p:nvSpPr>
          <p:cNvPr id="6" name="Rounded Rectangle 5"/>
          <p:cNvSpPr/>
          <p:nvPr/>
        </p:nvSpPr>
        <p:spPr>
          <a:xfrm rot="5400000">
            <a:off x="2944674" y="-1219582"/>
            <a:ext cx="457825" cy="5800269"/>
          </a:xfrm>
          <a:prstGeom prst="roundRect">
            <a:avLst>
              <a:gd name="adj" fmla="val 0"/>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rtl="0"/>
            <a:r>
              <a:rPr lang="pt-br" sz="2667">
                <a:solidFill>
                  <a:schemeClr val="tx1"/>
                </a:solidFill>
                <a:latin typeface="Amazon Ember" panose="02000000000000000000" pitchFamily="2" charset="0"/>
                <a:ea typeface="Amazon Ember" panose="02000000000000000000" pitchFamily="2" charset="0"/>
              </a:rPr>
              <a:t>O que ele faz?</a:t>
            </a:r>
          </a:p>
        </p:txBody>
      </p:sp>
      <p:sp>
        <p:nvSpPr>
          <p:cNvPr id="7" name="Rounded Rectangle 6"/>
          <p:cNvSpPr/>
          <p:nvPr/>
        </p:nvSpPr>
        <p:spPr>
          <a:xfrm>
            <a:off x="273452" y="4211547"/>
            <a:ext cx="7404098" cy="1683163"/>
          </a:xfrm>
          <a:prstGeom prst="roundRect">
            <a:avLst>
              <a:gd name="adj" fmla="val 0"/>
            </a:avLst>
          </a:prstGeom>
          <a:ln>
            <a:solidFill>
              <a:schemeClr val="tx1"/>
            </a:solidFill>
          </a:ln>
        </p:spPr>
        <p:style>
          <a:lnRef idx="2">
            <a:schemeClr val="accent1"/>
          </a:lnRef>
          <a:fillRef idx="1">
            <a:schemeClr val="lt1"/>
          </a:fillRef>
          <a:effectRef idx="0">
            <a:schemeClr val="accent1"/>
          </a:effectRef>
          <a:fontRef idx="minor">
            <a:schemeClr val="dk1"/>
          </a:fontRef>
        </p:style>
        <p:txBody>
          <a:bodyPr tIns="182880" rtlCol="0" anchor="t"/>
          <a:lstStyle/>
          <a:p>
            <a:pPr marL="380990" indent="-380990" rtl="0">
              <a:spcBef>
                <a:spcPts val="600"/>
              </a:spcBef>
              <a:buFont typeface="Arial"/>
              <a:buChar char="•"/>
            </a:pPr>
            <a:r>
              <a:rPr lang="pt-br" sz="2100" dirty="0">
                <a:latin typeface="Amazon Ember Light" panose="020B0403020204020204" pitchFamily="34" charset="0"/>
                <a:ea typeface="Amazon Ember Light" panose="020B0403020204020204" pitchFamily="34" charset="0"/>
                <a:cs typeface="Amazon Ember Light" panose="020B0403020204020204" pitchFamily="34" charset="0"/>
              </a:rPr>
              <a:t>Monitorar CPU, memória, E/S de disco, rede etc.</a:t>
            </a:r>
          </a:p>
          <a:p>
            <a:pPr marL="380990" indent="-380990" rtl="0">
              <a:spcBef>
                <a:spcPct val="0"/>
              </a:spcBef>
              <a:buFont typeface="Arial"/>
              <a:buChar char="•"/>
            </a:pPr>
            <a:r>
              <a:rPr lang="pt-br" sz="2100" dirty="0">
                <a:latin typeface="Amazon Ember Light" panose="020B0403020204020204" pitchFamily="34" charset="0"/>
                <a:ea typeface="Amazon Ember Light" panose="020B0403020204020204" pitchFamily="34" charset="0"/>
                <a:cs typeface="Amazon Ember Light" panose="020B0403020204020204" pitchFamily="34" charset="0"/>
              </a:rPr>
              <a:t>Reagir aos eventos </a:t>
            </a:r>
            <a:r>
              <a:rPr lang="pt-br" sz="21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rPr>
              <a:t>de log da aplicação</a:t>
            </a:r>
            <a:r>
              <a:rPr lang="pt-br" sz="2100" dirty="0">
                <a:latin typeface="Amazon Ember Light" panose="020B0403020204020204" pitchFamily="34" charset="0"/>
                <a:ea typeface="Amazon Ember Light" panose="020B0403020204020204" pitchFamily="34" charset="0"/>
                <a:cs typeface="Amazon Ember Light" panose="020B0403020204020204" pitchFamily="34" charset="0"/>
              </a:rPr>
              <a:t> e à disponibilidade</a:t>
            </a:r>
          </a:p>
          <a:p>
            <a:pPr marL="380990" indent="-380990" rtl="0">
              <a:spcBef>
                <a:spcPct val="0"/>
              </a:spcBef>
              <a:buFont typeface="Arial"/>
              <a:buChar char="•"/>
            </a:pPr>
            <a:r>
              <a:rPr lang="pt-br" sz="2100" dirty="0">
                <a:latin typeface="Amazon Ember Light" panose="020B0403020204020204" pitchFamily="34" charset="0"/>
                <a:ea typeface="Amazon Ember Light" panose="020B0403020204020204" pitchFamily="34" charset="0"/>
                <a:cs typeface="Amazon Ember Light" panose="020B0403020204020204" pitchFamily="34" charset="0"/>
              </a:rPr>
              <a:t>Dimensione automaticamente a </a:t>
            </a:r>
            <a:r>
              <a:rPr lang="pt-br" sz="21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rPr>
              <a:t>frota de instâncias do EC2</a:t>
            </a:r>
            <a:endParaRPr lang="en-US" sz="2100" dirty="0">
              <a:latin typeface="Amazon Ember Light" panose="020B0403020204020204" pitchFamily="34" charset="0"/>
              <a:ea typeface="Amazon Ember Light" panose="020B0403020204020204" pitchFamily="34" charset="0"/>
              <a:cs typeface="Amazon Ember Light" panose="020B0403020204020204" pitchFamily="34" charset="0"/>
            </a:endParaRPr>
          </a:p>
          <a:p>
            <a:pPr marL="380990" indent="-380990" rtl="0">
              <a:spcBef>
                <a:spcPct val="0"/>
              </a:spcBef>
              <a:buFont typeface="Arial"/>
              <a:buChar char="•"/>
            </a:pPr>
            <a:r>
              <a:rPr lang="pt-br" sz="2100" dirty="0">
                <a:latin typeface="Amazon Ember Light" panose="020B0403020204020204" pitchFamily="34" charset="0"/>
                <a:ea typeface="Amazon Ember Light" panose="020B0403020204020204" pitchFamily="34" charset="0"/>
                <a:cs typeface="Amazon Ember Light" panose="020B0403020204020204" pitchFamily="34" charset="0"/>
              </a:rPr>
              <a:t>Visualizar o status operacional e identificar problemas.</a:t>
            </a:r>
            <a:endParaRPr lang="en-US" sz="2100" dirty="0">
              <a:latin typeface="Amazon Ember Light" panose="020B0403020204020204" pitchFamily="34" charset="0"/>
              <a:ea typeface="Amazon Ember Light" panose="020B0403020204020204" pitchFamily="34" charset="0"/>
              <a:cs typeface="Amazon Ember Light" panose="020B0403020204020204" pitchFamily="34" charset="0"/>
            </a:endParaRPr>
          </a:p>
          <a:p>
            <a:pPr rtl="0">
              <a:lnSpc>
                <a:spcPct val="80000"/>
              </a:lnSpc>
              <a:spcBef>
                <a:spcPct val="0"/>
              </a:spcBef>
            </a:pPr>
            <a:endParaRPr lang="en-US" sz="2133" dirty="0">
              <a:solidFill>
                <a:srgbClr val="595A5D"/>
              </a:solidFill>
              <a:cs typeface="Arial"/>
            </a:endParaRPr>
          </a:p>
        </p:txBody>
      </p:sp>
      <p:sp>
        <p:nvSpPr>
          <p:cNvPr id="8" name="Rounded Rectangle 7"/>
          <p:cNvSpPr/>
          <p:nvPr/>
        </p:nvSpPr>
        <p:spPr>
          <a:xfrm rot="5400000">
            <a:off x="2944673" y="1212294"/>
            <a:ext cx="457825" cy="5800269"/>
          </a:xfrm>
          <a:prstGeom prst="roundRect">
            <a:avLst>
              <a:gd name="adj" fmla="val 0"/>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rtl="0"/>
            <a:r>
              <a:rPr lang="pt-br" sz="2667">
                <a:solidFill>
                  <a:schemeClr val="tx1"/>
                </a:solidFill>
                <a:latin typeface="Amazon Ember" panose="02000000000000000000" pitchFamily="2" charset="0"/>
                <a:ea typeface="Amazon Ember" panose="02000000000000000000" pitchFamily="2" charset="0"/>
              </a:rPr>
              <a:t>Como podemos usá-lo?</a:t>
            </a:r>
          </a:p>
        </p:txBody>
      </p:sp>
      <p:sp>
        <p:nvSpPr>
          <p:cNvPr id="10" name="Rounded Rectangle 9"/>
          <p:cNvSpPr/>
          <p:nvPr/>
        </p:nvSpPr>
        <p:spPr>
          <a:xfrm>
            <a:off x="8322077" y="4705352"/>
            <a:ext cx="3747680" cy="513226"/>
          </a:xfrm>
          <a:prstGeom prst="roundRect">
            <a:avLst/>
          </a:prstGeom>
          <a:no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rtl="0"/>
            <a:r>
              <a:rPr lang="pt-br" sz="2000" dirty="0">
                <a:solidFill>
                  <a:schemeClr val="accent6"/>
                </a:solidFill>
                <a:latin typeface="+mj-lt"/>
                <a:ea typeface="Amazon Ember Light" panose="020B0403020204020204" pitchFamily="34" charset="0"/>
                <a:cs typeface="Amazon Ember Light" panose="020B0403020204020204" pitchFamily="34" charset="0"/>
              </a:rPr>
              <a:t>Logs/eventos </a:t>
            </a:r>
            <a:r>
              <a:rPr lang="pt-br" sz="2000" dirty="0">
                <a:solidFill>
                  <a:schemeClr val="tx1"/>
                </a:solidFill>
                <a:latin typeface="+mj-lt"/>
                <a:ea typeface="Amazon Ember Light" panose="020B0403020204020204" pitchFamily="34" charset="0"/>
                <a:cs typeface="Amazon Ember Light" panose="020B0403020204020204" pitchFamily="34" charset="0"/>
              </a:rPr>
              <a:t>do CloudWatch</a:t>
            </a:r>
          </a:p>
        </p:txBody>
      </p:sp>
      <p:sp>
        <p:nvSpPr>
          <p:cNvPr id="11" name="Rounded Rectangle 10"/>
          <p:cNvSpPr/>
          <p:nvPr/>
        </p:nvSpPr>
        <p:spPr>
          <a:xfrm>
            <a:off x="8322077" y="5119995"/>
            <a:ext cx="3472232" cy="407863"/>
          </a:xfrm>
          <a:prstGeom prst="roundRect">
            <a:avLst/>
          </a:prstGeom>
          <a:no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rtl="0"/>
            <a:r>
              <a:rPr lang="pt-br" sz="2000" dirty="0">
                <a:solidFill>
                  <a:schemeClr val="accent6"/>
                </a:solidFill>
                <a:latin typeface="+mj-lt"/>
                <a:ea typeface="Amazon Ember Light" panose="020B0403020204020204" pitchFamily="34" charset="0"/>
                <a:cs typeface="Amazon Ember Light" panose="020B0403020204020204" pitchFamily="34" charset="0"/>
              </a:rPr>
              <a:t>Alarmes </a:t>
            </a:r>
            <a:r>
              <a:rPr lang="pt-br" sz="2000" dirty="0">
                <a:solidFill>
                  <a:schemeClr val="tx1"/>
                </a:solidFill>
                <a:latin typeface="+mj-lt"/>
                <a:ea typeface="Amazon Ember Light" panose="020B0403020204020204" pitchFamily="34" charset="0"/>
                <a:cs typeface="Amazon Ember Light" panose="020B0403020204020204" pitchFamily="34" charset="0"/>
              </a:rPr>
              <a:t>CloudWatch</a:t>
            </a:r>
          </a:p>
        </p:txBody>
      </p:sp>
      <p:sp>
        <p:nvSpPr>
          <p:cNvPr id="12" name="Rounded Rectangle 11"/>
          <p:cNvSpPr/>
          <p:nvPr/>
        </p:nvSpPr>
        <p:spPr>
          <a:xfrm>
            <a:off x="8322077" y="5429275"/>
            <a:ext cx="3472232" cy="407863"/>
          </a:xfrm>
          <a:prstGeom prst="roundRect">
            <a:avLst/>
          </a:prstGeom>
          <a:no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rtl="0"/>
            <a:r>
              <a:rPr lang="pt-br" sz="2000" dirty="0">
                <a:solidFill>
                  <a:schemeClr val="accent6"/>
                </a:solidFill>
                <a:latin typeface="+mj-lt"/>
                <a:ea typeface="Amazon Ember Light" panose="020B0403020204020204" pitchFamily="34" charset="0"/>
                <a:cs typeface="Amazon Ember Light" panose="020B0403020204020204" pitchFamily="34" charset="0"/>
              </a:rPr>
              <a:t>Painéis </a:t>
            </a:r>
            <a:r>
              <a:rPr lang="pt-br" sz="2000" dirty="0">
                <a:solidFill>
                  <a:schemeClr val="tx1"/>
                </a:solidFill>
                <a:latin typeface="+mj-lt"/>
                <a:ea typeface="Amazon Ember Light" panose="020B0403020204020204" pitchFamily="34" charset="0"/>
                <a:cs typeface="Amazon Ember Light" panose="020B0403020204020204" pitchFamily="34" charset="0"/>
              </a:rPr>
              <a:t>do CloudWatch</a:t>
            </a:r>
          </a:p>
        </p:txBody>
      </p:sp>
      <p:sp>
        <p:nvSpPr>
          <p:cNvPr id="13" name="Rounded Rectangle 12"/>
          <p:cNvSpPr/>
          <p:nvPr/>
        </p:nvSpPr>
        <p:spPr>
          <a:xfrm>
            <a:off x="8322077" y="4396072"/>
            <a:ext cx="3472232" cy="407863"/>
          </a:xfrm>
          <a:prstGeom prst="roundRect">
            <a:avLst/>
          </a:prstGeom>
          <a:no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rtl="0"/>
            <a:r>
              <a:rPr lang="pt-br" sz="2000" dirty="0">
                <a:solidFill>
                  <a:schemeClr val="accent6"/>
                </a:solidFill>
                <a:latin typeface="+mj-lt"/>
                <a:ea typeface="Amazon Ember Light" panose="020B0403020204020204" pitchFamily="34" charset="0"/>
                <a:cs typeface="Amazon Ember Light" panose="020B0403020204020204" pitchFamily="34" charset="0"/>
              </a:rPr>
              <a:t>Métricas</a:t>
            </a:r>
            <a:r>
              <a:rPr lang="pt-br" sz="2000" dirty="0">
                <a:solidFill>
                  <a:srgbClr val="000000"/>
                </a:solidFill>
                <a:latin typeface="+mj-lt"/>
                <a:ea typeface="Amazon Ember Light" panose="020B0403020204020204" pitchFamily="34" charset="0"/>
                <a:cs typeface="Amazon Ember Light" panose="020B0403020204020204" pitchFamily="34" charset="0"/>
              </a:rPr>
              <a:t> do </a:t>
            </a:r>
            <a:r>
              <a:rPr lang="pt-br" sz="2000" dirty="0" err="1">
                <a:solidFill>
                  <a:srgbClr val="000000"/>
                </a:solidFill>
                <a:latin typeface="+mj-lt"/>
                <a:ea typeface="Amazon Ember Light" panose="020B0403020204020204" pitchFamily="34" charset="0"/>
                <a:cs typeface="Amazon Ember Light" panose="020B0403020204020204" pitchFamily="34" charset="0"/>
              </a:rPr>
              <a:t>CloudWatch</a:t>
            </a:r>
            <a:endParaRPr lang="pt-br" sz="2000" dirty="0">
              <a:solidFill>
                <a:srgbClr val="000000"/>
              </a:solidFill>
              <a:latin typeface="+mj-lt"/>
              <a:ea typeface="Amazon Ember Light" panose="020B0403020204020204" pitchFamily="34" charset="0"/>
              <a:cs typeface="Amazon Ember Light" panose="020B0403020204020204" pitchFamily="34" charset="0"/>
            </a:endParaRPr>
          </a:p>
        </p:txBody>
      </p:sp>
      <p:cxnSp>
        <p:nvCxnSpPr>
          <p:cNvPr id="15" name="Straight Arrow Connector 14"/>
          <p:cNvCxnSpPr>
            <a:cxnSpLocks/>
          </p:cNvCxnSpPr>
          <p:nvPr/>
        </p:nvCxnSpPr>
        <p:spPr>
          <a:xfrm flipV="1">
            <a:off x="7677550" y="4598118"/>
            <a:ext cx="673127" cy="6"/>
          </a:xfrm>
          <a:prstGeom prst="straightConnector1">
            <a:avLst/>
          </a:prstGeom>
          <a:ln>
            <a:solidFill>
              <a:schemeClr val="tx1"/>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cxnSpLocks/>
          </p:cNvCxnSpPr>
          <p:nvPr/>
        </p:nvCxnSpPr>
        <p:spPr>
          <a:xfrm flipV="1">
            <a:off x="7670042" y="4938132"/>
            <a:ext cx="680635" cy="2358"/>
          </a:xfrm>
          <a:prstGeom prst="straightConnector1">
            <a:avLst/>
          </a:prstGeom>
          <a:ln>
            <a:solidFill>
              <a:schemeClr val="tx1"/>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cxnSpLocks/>
          </p:cNvCxnSpPr>
          <p:nvPr/>
        </p:nvCxnSpPr>
        <p:spPr>
          <a:xfrm>
            <a:off x="7677550" y="5258592"/>
            <a:ext cx="673127" cy="0"/>
          </a:xfrm>
          <a:prstGeom prst="straightConnector1">
            <a:avLst/>
          </a:prstGeom>
          <a:ln>
            <a:solidFill>
              <a:schemeClr val="tx1"/>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cxnSpLocks/>
          </p:cNvCxnSpPr>
          <p:nvPr/>
        </p:nvCxnSpPr>
        <p:spPr>
          <a:xfrm>
            <a:off x="7677550" y="5598605"/>
            <a:ext cx="673127" cy="0"/>
          </a:xfrm>
          <a:prstGeom prst="straightConnector1">
            <a:avLst/>
          </a:prstGeom>
          <a:ln>
            <a:solidFill>
              <a:schemeClr val="tx1"/>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sp>
        <p:nvSpPr>
          <p:cNvPr id="18" name="Rounded Rectangle 9">
            <a:extLst>
              <a:ext uri="{FF2B5EF4-FFF2-40B4-BE49-F238E27FC236}">
                <a16:creationId xmlns:a16="http://schemas.microsoft.com/office/drawing/2014/main" id="{2258C3BF-47A0-4176-A53D-5A570B5A642F}"/>
              </a:ext>
            </a:extLst>
          </p:cNvPr>
          <p:cNvSpPr/>
          <p:nvPr/>
        </p:nvSpPr>
        <p:spPr>
          <a:xfrm>
            <a:off x="8322077" y="2245051"/>
            <a:ext cx="3757211" cy="513226"/>
          </a:xfrm>
          <a:prstGeom prst="roundRect">
            <a:avLst/>
          </a:prstGeom>
          <a:no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rtl="0"/>
            <a:r>
              <a:rPr lang="pt-br" sz="2000" dirty="0">
                <a:solidFill>
                  <a:schemeClr val="accent6"/>
                </a:solidFill>
                <a:latin typeface="Amazon Ember Light" panose="020B0403020204020204" pitchFamily="34" charset="0"/>
                <a:ea typeface="Amazon Ember Light" panose="020B0403020204020204" pitchFamily="34" charset="0"/>
                <a:cs typeface="Amazon Ember Light" panose="020B0403020204020204" pitchFamily="34" charset="0"/>
              </a:rPr>
              <a:t>Logs/eventos </a:t>
            </a:r>
            <a:r>
              <a:rPr lang="pt-br" sz="200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do CloudWatch</a:t>
            </a:r>
            <a:endParaRPr lang="en-US" sz="2000" dirty="0">
              <a:solidFill>
                <a:schemeClr val="accent6"/>
              </a:solidFill>
              <a:latin typeface="Amazon Ember Light" panose="020B0403020204020204"/>
              <a:ea typeface="Amazon Ember Light" panose="020B0403020204020204" pitchFamily="34" charset="0"/>
              <a:cs typeface="Amazon Ember Light" panose="020B0403020204020204" pitchFamily="34" charset="0"/>
            </a:endParaRPr>
          </a:p>
        </p:txBody>
      </p:sp>
      <p:sp>
        <p:nvSpPr>
          <p:cNvPr id="19" name="Rounded Rectangle 10">
            <a:extLst>
              <a:ext uri="{FF2B5EF4-FFF2-40B4-BE49-F238E27FC236}">
                <a16:creationId xmlns:a16="http://schemas.microsoft.com/office/drawing/2014/main" id="{84EC9489-2B0B-4946-B42B-082DB31E119D}"/>
              </a:ext>
            </a:extLst>
          </p:cNvPr>
          <p:cNvSpPr/>
          <p:nvPr/>
        </p:nvSpPr>
        <p:spPr>
          <a:xfrm>
            <a:off x="8322077" y="2657202"/>
            <a:ext cx="3472232" cy="407864"/>
          </a:xfrm>
          <a:prstGeom prst="roundRect">
            <a:avLst/>
          </a:prstGeom>
          <a:no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rtl="0"/>
            <a:r>
              <a:rPr lang="pt-br" sz="2000" dirty="0">
                <a:solidFill>
                  <a:schemeClr val="accent6"/>
                </a:solidFill>
                <a:latin typeface="Amazon Ember Light" panose="020B0403020204020204" pitchFamily="34" charset="0"/>
                <a:ea typeface="Amazon Ember Light" panose="020B0403020204020204" pitchFamily="34" charset="0"/>
                <a:cs typeface="Amazon Ember Light" panose="020B0403020204020204" pitchFamily="34" charset="0"/>
              </a:rPr>
              <a:t>Alarmes </a:t>
            </a:r>
            <a:r>
              <a:rPr lang="pt-br" sz="200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CloudWatch</a:t>
            </a:r>
            <a:endParaRPr lang="en-US" sz="2000" dirty="0">
              <a:solidFill>
                <a:schemeClr val="accent6"/>
              </a:solidFill>
              <a:latin typeface="Amazon Ember Light" panose="020B0403020204020204"/>
              <a:ea typeface="Amazon Ember Light" panose="020B0403020204020204" pitchFamily="34" charset="0"/>
              <a:cs typeface="Amazon Ember Light" panose="020B0403020204020204" pitchFamily="34" charset="0"/>
            </a:endParaRPr>
          </a:p>
        </p:txBody>
      </p:sp>
      <p:sp>
        <p:nvSpPr>
          <p:cNvPr id="20" name="Rounded Rectangle 11">
            <a:extLst>
              <a:ext uri="{FF2B5EF4-FFF2-40B4-BE49-F238E27FC236}">
                <a16:creationId xmlns:a16="http://schemas.microsoft.com/office/drawing/2014/main" id="{C987DAB8-8916-4C86-9F3E-BE352C477497}"/>
              </a:ext>
            </a:extLst>
          </p:cNvPr>
          <p:cNvSpPr/>
          <p:nvPr/>
        </p:nvSpPr>
        <p:spPr>
          <a:xfrm>
            <a:off x="8322077" y="2963992"/>
            <a:ext cx="3472232" cy="407864"/>
          </a:xfrm>
          <a:prstGeom prst="roundRect">
            <a:avLst/>
          </a:prstGeom>
          <a:no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rtl="0"/>
            <a:r>
              <a:rPr lang="pt-br" sz="2000" dirty="0">
                <a:solidFill>
                  <a:schemeClr val="accent6"/>
                </a:solidFill>
                <a:latin typeface="Amazon Ember Light" panose="020B0403020204020204" pitchFamily="34" charset="0"/>
                <a:ea typeface="Amazon Ember Light" panose="020B0403020204020204" pitchFamily="34" charset="0"/>
                <a:cs typeface="Amazon Ember Light" panose="020B0403020204020204" pitchFamily="34" charset="0"/>
              </a:rPr>
              <a:t>Painéis </a:t>
            </a:r>
            <a:r>
              <a:rPr lang="pt-br" sz="200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do CloudWatch</a:t>
            </a:r>
            <a:endParaRPr lang="en-US" sz="2000" dirty="0">
              <a:solidFill>
                <a:schemeClr val="accent6"/>
              </a:solidFill>
              <a:latin typeface="Amazon Ember Light" panose="020B0403020204020204"/>
              <a:ea typeface="Amazon Ember Light" panose="020B0403020204020204" pitchFamily="34" charset="0"/>
              <a:cs typeface="Amazon Ember Light" panose="020B0403020204020204" pitchFamily="34" charset="0"/>
            </a:endParaRPr>
          </a:p>
        </p:txBody>
      </p:sp>
      <p:sp>
        <p:nvSpPr>
          <p:cNvPr id="24" name="Rounded Rectangle 12">
            <a:extLst>
              <a:ext uri="{FF2B5EF4-FFF2-40B4-BE49-F238E27FC236}">
                <a16:creationId xmlns:a16="http://schemas.microsoft.com/office/drawing/2014/main" id="{ACEBEBC4-8125-496D-9E55-B10534149C62}"/>
              </a:ext>
            </a:extLst>
          </p:cNvPr>
          <p:cNvSpPr/>
          <p:nvPr/>
        </p:nvSpPr>
        <p:spPr>
          <a:xfrm>
            <a:off x="8322077" y="1938262"/>
            <a:ext cx="3472232" cy="407864"/>
          </a:xfrm>
          <a:prstGeom prst="roundRect">
            <a:avLst/>
          </a:prstGeom>
          <a:no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rtl="0"/>
            <a:r>
              <a:rPr lang="pt-br" sz="2000">
                <a:solidFill>
                  <a:schemeClr val="accent6"/>
                </a:solidFill>
                <a:latin typeface="Amazon Ember Light" panose="020B0403020204020204" pitchFamily="34" charset="0"/>
                <a:ea typeface="Amazon Ember Light" panose="020B0403020204020204" pitchFamily="34" charset="0"/>
                <a:cs typeface="Amazon Ember Light" panose="020B0403020204020204" pitchFamily="34" charset="0"/>
              </a:rPr>
              <a:t>Métricas</a:t>
            </a:r>
            <a:r>
              <a:rPr lang="pt-br" sz="200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rPr>
              <a:t> do CloudWatch</a:t>
            </a:r>
            <a:endParaRPr lang="en-US" sz="2000">
              <a:solidFill>
                <a:schemeClr val="accent6"/>
              </a:solidFill>
              <a:latin typeface="Amazon Ember Light" panose="020B0403020204020204"/>
              <a:ea typeface="Amazon Ember Light" panose="020B0403020204020204" pitchFamily="34" charset="0"/>
              <a:cs typeface="Amazon Ember Light" panose="020B0403020204020204" pitchFamily="34" charset="0"/>
            </a:endParaRPr>
          </a:p>
        </p:txBody>
      </p:sp>
      <p:cxnSp>
        <p:nvCxnSpPr>
          <p:cNvPr id="25" name="Straight Arrow Connector 24">
            <a:extLst>
              <a:ext uri="{FF2B5EF4-FFF2-40B4-BE49-F238E27FC236}">
                <a16:creationId xmlns:a16="http://schemas.microsoft.com/office/drawing/2014/main" id="{CE55C9DA-DFA8-48DD-860A-86CCF6ADA3FD}"/>
              </a:ext>
            </a:extLst>
          </p:cNvPr>
          <p:cNvCxnSpPr>
            <a:cxnSpLocks/>
            <a:endCxn id="24" idx="1"/>
          </p:cNvCxnSpPr>
          <p:nvPr/>
        </p:nvCxnSpPr>
        <p:spPr>
          <a:xfrm>
            <a:off x="5595582" y="2142194"/>
            <a:ext cx="2726495" cy="0"/>
          </a:xfrm>
          <a:prstGeom prst="straightConnector1">
            <a:avLst/>
          </a:prstGeom>
          <a:ln>
            <a:solidFill>
              <a:schemeClr val="tx1"/>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44C03DA3-7545-4E2B-B9D9-6618B10DF79C}"/>
              </a:ext>
            </a:extLst>
          </p:cNvPr>
          <p:cNvCxnSpPr>
            <a:cxnSpLocks/>
          </p:cNvCxnSpPr>
          <p:nvPr/>
        </p:nvCxnSpPr>
        <p:spPr>
          <a:xfrm>
            <a:off x="5593917" y="2490479"/>
            <a:ext cx="2737697" cy="0"/>
          </a:xfrm>
          <a:prstGeom prst="straightConnector1">
            <a:avLst/>
          </a:prstGeom>
          <a:ln>
            <a:solidFill>
              <a:schemeClr val="tx1"/>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30EA94E7-3A6F-4E23-A329-D38960001C4A}"/>
              </a:ext>
            </a:extLst>
          </p:cNvPr>
          <p:cNvCxnSpPr>
            <a:cxnSpLocks/>
          </p:cNvCxnSpPr>
          <p:nvPr/>
        </p:nvCxnSpPr>
        <p:spPr>
          <a:xfrm>
            <a:off x="5593917" y="2821671"/>
            <a:ext cx="2737696" cy="7532"/>
          </a:xfrm>
          <a:prstGeom prst="straightConnector1">
            <a:avLst/>
          </a:prstGeom>
          <a:ln>
            <a:solidFill>
              <a:schemeClr val="tx1"/>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79B4B84B-35D3-48AF-B6C9-54F627A3C341}"/>
              </a:ext>
            </a:extLst>
          </p:cNvPr>
          <p:cNvCxnSpPr>
            <a:cxnSpLocks/>
          </p:cNvCxnSpPr>
          <p:nvPr/>
        </p:nvCxnSpPr>
        <p:spPr>
          <a:xfrm>
            <a:off x="5595582" y="3167924"/>
            <a:ext cx="2736030" cy="0"/>
          </a:xfrm>
          <a:prstGeom prst="straightConnector1">
            <a:avLst/>
          </a:prstGeom>
          <a:ln>
            <a:solidFill>
              <a:schemeClr val="tx1"/>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sp>
        <p:nvSpPr>
          <p:cNvPr id="3" name="Footer Placeholder 2"/>
          <p:cNvSpPr>
            <a:spLocks noGrp="1"/>
          </p:cNvSpPr>
          <p:nvPr>
            <p:ph type="ftr" sz="quarter" idx="3"/>
          </p:nvPr>
        </p:nvSpPr>
        <p:spPr>
          <a:xfrm>
            <a:off x="419100" y="6356350"/>
            <a:ext cx="4862584" cy="365125"/>
          </a:xfrm>
        </p:spPr>
        <p:txBody>
          <a:bodyPr rtlCol="0"/>
          <a:lstStyle/>
          <a:p>
            <a:pPr rtl="0"/>
            <a:r>
              <a:rPr lang="pt-br" dirty="0"/>
              <a:t>© 2020 </a:t>
            </a:r>
            <a:r>
              <a:rPr lang="pt-br" dirty="0" err="1"/>
              <a:t>Amazon</a:t>
            </a:r>
            <a:r>
              <a:rPr lang="pt-br" dirty="0"/>
              <a:t> Web Services, Inc. ou suas afiliadas. Todos os direitos reservados.</a:t>
            </a:r>
          </a:p>
        </p:txBody>
      </p:sp>
    </p:spTree>
    <p:custDataLst>
      <p:tags r:id="rId1"/>
    </p:custDataLst>
    <p:extLst>
      <p:ext uri="{BB962C8B-B14F-4D97-AF65-F5344CB8AC3E}">
        <p14:creationId xmlns:p14="http://schemas.microsoft.com/office/powerpoint/2010/main" val="42194773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7" name="Straight Arrow Connector 16"/>
          <p:cNvCxnSpPr/>
          <p:nvPr/>
        </p:nvCxnSpPr>
        <p:spPr>
          <a:xfrm flipH="1">
            <a:off x="6117336" y="3003054"/>
            <a:ext cx="10160" cy="698019"/>
          </a:xfrm>
          <a:prstGeom prst="straightConnector1">
            <a:avLst/>
          </a:prstGeom>
          <a:ln w="12700">
            <a:tailEnd type="arrow" w="med" len="sm"/>
          </a:ln>
        </p:spPr>
        <p:style>
          <a:lnRef idx="1">
            <a:schemeClr val="accent1"/>
          </a:lnRef>
          <a:fillRef idx="0">
            <a:schemeClr val="accent1"/>
          </a:fillRef>
          <a:effectRef idx="0">
            <a:schemeClr val="accent1"/>
          </a:effectRef>
          <a:fontRef idx="minor">
            <a:schemeClr val="tx1"/>
          </a:fontRef>
        </p:style>
      </p:cxnSp>
      <p:sp>
        <p:nvSpPr>
          <p:cNvPr id="61" name="Rectangle 60">
            <a:extLst>
              <a:ext uri="{FF2B5EF4-FFF2-40B4-BE49-F238E27FC236}">
                <a16:creationId xmlns:a16="http://schemas.microsoft.com/office/drawing/2014/main" id="{25B2706C-95D8-A94F-9EC8-6497FA7FB136}"/>
              </a:ext>
            </a:extLst>
          </p:cNvPr>
          <p:cNvSpPr/>
          <p:nvPr/>
        </p:nvSpPr>
        <p:spPr>
          <a:xfrm>
            <a:off x="5124189" y="3220101"/>
            <a:ext cx="2093154" cy="2102065"/>
          </a:xfrm>
          <a:prstGeom prst="rect">
            <a:avLst/>
          </a:prstGeom>
          <a:noFill/>
          <a:ln w="12700">
            <a:solidFill>
              <a:srgbClr val="D86613"/>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rtl="0"/>
            <a:endParaRPr lang="en-US" sz="1200" dirty="0">
              <a:solidFill>
                <a:srgbClr val="D86613"/>
              </a:solidFill>
            </a:endParaRPr>
          </a:p>
          <a:p>
            <a:pPr algn="ctr" rtl="0"/>
            <a:endParaRPr lang="en-US" sz="1200" dirty="0">
              <a:solidFill>
                <a:srgbClr val="D86613"/>
              </a:solidFill>
            </a:endParaRPr>
          </a:p>
          <a:p>
            <a:pPr algn="ctr" rtl="0"/>
            <a:r>
              <a:rPr lang="pt-br" sz="1400" dirty="0">
                <a:solidFill>
                  <a:srgbClr val="D86613"/>
                </a:solidFill>
              </a:rPr>
              <a:t>Grupo de Auto </a:t>
            </a:r>
            <a:r>
              <a:rPr lang="pt-br" sz="1400" dirty="0" err="1">
                <a:solidFill>
                  <a:srgbClr val="D86613"/>
                </a:solidFill>
              </a:rPr>
              <a:t>Scaling</a:t>
            </a:r>
            <a:endParaRPr lang="pt-br" sz="1400" dirty="0">
              <a:solidFill>
                <a:srgbClr val="D86613"/>
              </a:solidFill>
            </a:endParaRPr>
          </a:p>
        </p:txBody>
      </p:sp>
      <p:cxnSp>
        <p:nvCxnSpPr>
          <p:cNvPr id="30" name="Straight Arrow Connector 29"/>
          <p:cNvCxnSpPr/>
          <p:nvPr/>
        </p:nvCxnSpPr>
        <p:spPr>
          <a:xfrm>
            <a:off x="7032357" y="2572054"/>
            <a:ext cx="2130432" cy="2455714"/>
          </a:xfrm>
          <a:prstGeom prst="straightConnector1">
            <a:avLst/>
          </a:prstGeom>
          <a:ln w="57150">
            <a:solidFill>
              <a:schemeClr val="accent6"/>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flipH="1">
            <a:off x="3663622" y="5623740"/>
            <a:ext cx="5143567" cy="1"/>
          </a:xfrm>
          <a:prstGeom prst="straightConnector1">
            <a:avLst/>
          </a:prstGeom>
          <a:ln w="57150">
            <a:solidFill>
              <a:schemeClr val="accent4"/>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stCxn id="59" idx="2"/>
          </p:cNvCxnSpPr>
          <p:nvPr/>
        </p:nvCxnSpPr>
        <p:spPr>
          <a:xfrm>
            <a:off x="6909285" y="4432904"/>
            <a:ext cx="1797835" cy="878293"/>
          </a:xfrm>
          <a:prstGeom prst="straightConnector1">
            <a:avLst/>
          </a:prstGeom>
          <a:ln>
            <a:solidFill>
              <a:schemeClr val="accent6"/>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stCxn id="58" idx="2"/>
          </p:cNvCxnSpPr>
          <p:nvPr/>
        </p:nvCxnSpPr>
        <p:spPr>
          <a:xfrm>
            <a:off x="5460358" y="4432904"/>
            <a:ext cx="3095078" cy="1015875"/>
          </a:xfrm>
          <a:prstGeom prst="straightConnector1">
            <a:avLst/>
          </a:prstGeom>
          <a:ln>
            <a:solidFill>
              <a:schemeClr val="accent6"/>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36" name="TextBox 35"/>
          <p:cNvSpPr txBox="1">
            <a:spLocks noChangeArrowheads="1"/>
          </p:cNvSpPr>
          <p:nvPr/>
        </p:nvSpPr>
        <p:spPr bwMode="auto">
          <a:xfrm>
            <a:off x="7319863" y="2195510"/>
            <a:ext cx="995785" cy="369332"/>
          </a:xfrm>
          <a:prstGeom prst="rect">
            <a:avLst/>
          </a:prstGeom>
          <a:noFill/>
          <a:ln w="9525">
            <a:noFill/>
            <a:miter lim="800000"/>
            <a:headEnd/>
            <a:tailEnd/>
          </a:ln>
        </p:spPr>
        <p:txBody>
          <a:bodyPr wrap="none" rtlCol="0" anchor="ctr" anchorCtr="1">
            <a:spAutoFit/>
          </a:bodyPr>
          <a:lstStyle/>
          <a:p>
            <a:pPr rtl="0"/>
            <a:r>
              <a:rPr lang="pt-br">
                <a:latin typeface="+mj-lt"/>
                <a:ea typeface="Amazon Ember" panose="02000000000000000000" pitchFamily="2" charset="0"/>
                <a:cs typeface="Amazon Ember Light" panose="020B0403020204020204" pitchFamily="34" charset="0"/>
              </a:rPr>
              <a:t>Latência</a:t>
            </a:r>
          </a:p>
        </p:txBody>
      </p:sp>
      <p:sp>
        <p:nvSpPr>
          <p:cNvPr id="37" name="TextBox 36"/>
          <p:cNvSpPr txBox="1">
            <a:spLocks noChangeArrowheads="1"/>
          </p:cNvSpPr>
          <p:nvPr/>
        </p:nvSpPr>
        <p:spPr bwMode="auto">
          <a:xfrm>
            <a:off x="5442018" y="4831696"/>
            <a:ext cx="1635384" cy="338554"/>
          </a:xfrm>
          <a:prstGeom prst="rect">
            <a:avLst/>
          </a:prstGeom>
          <a:noFill/>
          <a:ln w="9525">
            <a:noFill/>
            <a:miter lim="800000"/>
            <a:headEnd/>
            <a:tailEnd/>
          </a:ln>
        </p:spPr>
        <p:txBody>
          <a:bodyPr wrap="none" rtlCol="0" anchor="ctr" anchorCtr="1">
            <a:spAutoFit/>
          </a:bodyPr>
          <a:lstStyle/>
          <a:p>
            <a:pPr rtl="0"/>
            <a:r>
              <a:rPr lang="pt-br" sz="1600">
                <a:latin typeface="Amazon Ember" panose="02000000000000000000" pitchFamily="2" charset="0"/>
                <a:ea typeface="Amazon Ember" panose="02000000000000000000" pitchFamily="2" charset="0"/>
                <a:cs typeface="Amazon Ember Light" panose="020B0403020204020204" pitchFamily="34" charset="0"/>
              </a:rPr>
              <a:t>Utilização da CPU</a:t>
            </a:r>
          </a:p>
        </p:txBody>
      </p:sp>
      <p:cxnSp>
        <p:nvCxnSpPr>
          <p:cNvPr id="38" name="Straight Arrow Connector 37"/>
          <p:cNvCxnSpPr/>
          <p:nvPr/>
        </p:nvCxnSpPr>
        <p:spPr>
          <a:xfrm flipV="1">
            <a:off x="3257288" y="2572054"/>
            <a:ext cx="2203070" cy="2455714"/>
          </a:xfrm>
          <a:prstGeom prst="straightConnector1">
            <a:avLst/>
          </a:prstGeom>
          <a:ln w="57150">
            <a:solidFill>
              <a:schemeClr val="accent3"/>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68" name="TextBox 67"/>
          <p:cNvSpPr txBox="1">
            <a:spLocks noChangeArrowheads="1"/>
          </p:cNvSpPr>
          <p:nvPr/>
        </p:nvSpPr>
        <p:spPr bwMode="auto">
          <a:xfrm>
            <a:off x="6487972" y="5697658"/>
            <a:ext cx="1920724" cy="584775"/>
          </a:xfrm>
          <a:prstGeom prst="rect">
            <a:avLst/>
          </a:prstGeom>
          <a:noFill/>
          <a:ln w="9525">
            <a:noFill/>
            <a:miter lim="800000"/>
            <a:headEnd/>
            <a:tailEnd/>
          </a:ln>
        </p:spPr>
        <p:txBody>
          <a:bodyPr wrap="square" rtlCol="0">
            <a:spAutoFit/>
          </a:bodyPr>
          <a:lstStyle/>
          <a:p>
            <a:pPr rtl="0"/>
            <a:r>
              <a:rPr lang="pt-br" sz="1600">
                <a:latin typeface="+mj-lt"/>
                <a:ea typeface="Amazon Ember" panose="02000000000000000000" pitchFamily="2" charset="0"/>
                <a:cs typeface="Amazon Ember Light" panose="020B0403020204020204" pitchFamily="34" charset="0"/>
              </a:rPr>
              <a:t>Execute a </a:t>
            </a:r>
            <a:r>
              <a:rPr lang="pt-br" sz="1600">
                <a:solidFill>
                  <a:srgbClr val="000000"/>
                </a:solidFill>
                <a:latin typeface="+mj-lt"/>
                <a:ea typeface="Amazon Ember" panose="02000000000000000000" pitchFamily="2" charset="0"/>
                <a:cs typeface="Amazon Ember Light" panose="020B0403020204020204" pitchFamily="34" charset="0"/>
              </a:rPr>
              <a:t>política</a:t>
            </a:r>
            <a:r>
              <a:rPr lang="pt-br" sz="1600">
                <a:latin typeface="+mj-lt"/>
                <a:ea typeface="Amazon Ember" panose="02000000000000000000" pitchFamily="2" charset="0"/>
                <a:cs typeface="Amazon Ember Light" panose="020B0403020204020204" pitchFamily="34" charset="0"/>
              </a:rPr>
              <a:t> de Auto Scaling.</a:t>
            </a:r>
          </a:p>
        </p:txBody>
      </p:sp>
      <p:cxnSp>
        <p:nvCxnSpPr>
          <p:cNvPr id="69" name="Elbow Connector 68"/>
          <p:cNvCxnSpPr>
            <a:stCxn id="31" idx="2"/>
          </p:cNvCxnSpPr>
          <p:nvPr/>
        </p:nvCxnSpPr>
        <p:spPr>
          <a:xfrm rot="5400000">
            <a:off x="5393440" y="2847440"/>
            <a:ext cx="966753" cy="674889"/>
          </a:xfrm>
          <a:prstGeom prst="bentConnector3">
            <a:avLst>
              <a:gd name="adj1" fmla="val 33074"/>
            </a:avLst>
          </a:prstGeom>
          <a:ln w="12700">
            <a:solidFill>
              <a:schemeClr val="tx1"/>
            </a:solidFill>
            <a:headEnd w="med" len="sm"/>
            <a:tailEnd type="arrow" w="med" len="sm"/>
          </a:ln>
          <a:effectLst/>
        </p:spPr>
        <p:style>
          <a:lnRef idx="2">
            <a:schemeClr val="accent1"/>
          </a:lnRef>
          <a:fillRef idx="0">
            <a:schemeClr val="accent1"/>
          </a:fillRef>
          <a:effectRef idx="1">
            <a:schemeClr val="accent1"/>
          </a:effectRef>
          <a:fontRef idx="minor">
            <a:schemeClr val="tx1"/>
          </a:fontRef>
        </p:style>
      </p:cxnSp>
      <p:cxnSp>
        <p:nvCxnSpPr>
          <p:cNvPr id="70" name="Elbow Connector 69"/>
          <p:cNvCxnSpPr>
            <a:stCxn id="31" idx="2"/>
          </p:cNvCxnSpPr>
          <p:nvPr/>
        </p:nvCxnSpPr>
        <p:spPr>
          <a:xfrm rot="16200000" flipH="1">
            <a:off x="6071733" y="2844035"/>
            <a:ext cx="985795" cy="700740"/>
          </a:xfrm>
          <a:prstGeom prst="bentConnector3">
            <a:avLst>
              <a:gd name="adj1" fmla="val 32425"/>
            </a:avLst>
          </a:prstGeom>
          <a:ln w="12700">
            <a:solidFill>
              <a:schemeClr val="tx1"/>
            </a:solidFill>
            <a:headEnd w="med" len="sm"/>
            <a:tailEnd type="arrow" w="med" len="sm"/>
          </a:ln>
          <a:effectLst/>
        </p:spPr>
        <p:style>
          <a:lnRef idx="2">
            <a:schemeClr val="accent1"/>
          </a:lnRef>
          <a:fillRef idx="0">
            <a:schemeClr val="accent1"/>
          </a:fillRef>
          <a:effectRef idx="1">
            <a:schemeClr val="accent1"/>
          </a:effectRef>
          <a:fontRef idx="minor">
            <a:schemeClr val="tx1"/>
          </a:fontRef>
        </p:style>
      </p:cxnSp>
      <p:sp>
        <p:nvSpPr>
          <p:cNvPr id="4" name="Title 3"/>
          <p:cNvSpPr>
            <a:spLocks noGrp="1"/>
          </p:cNvSpPr>
          <p:nvPr>
            <p:ph type="title"/>
          </p:nvPr>
        </p:nvSpPr>
        <p:spPr/>
        <p:txBody>
          <a:bodyPr rtlCol="0"/>
          <a:lstStyle/>
          <a:p>
            <a:pPr rtl="0"/>
            <a:r>
              <a:rPr lang="pt-br" sz="3500" dirty="0">
                <a:latin typeface="Amazon Ember Light" panose="020B0403020204020204" pitchFamily="34" charset="0"/>
                <a:ea typeface="Amazon Ember Light" panose="020B0403020204020204" pitchFamily="34" charset="0"/>
                <a:cs typeface="Amazon Ember Light" panose="020B0403020204020204" pitchFamily="34" charset="0"/>
              </a:rPr>
              <a:t>Integração de </a:t>
            </a:r>
            <a:r>
              <a:rPr lang="pt-br" sz="3500"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rPr>
              <a:t>serviços</a:t>
            </a:r>
            <a:endParaRPr lang="en-CA" sz="3500" dirty="0">
              <a:solidFill>
                <a:srgbClr val="FFFFFF"/>
              </a:solidFill>
              <a:latin typeface="Amazon Ember Light" panose="020B0403020204020204"/>
              <a:ea typeface="Amazon Ember Light" panose="020B0403020204020204" pitchFamily="34" charset="0"/>
              <a:cs typeface="Amazon Ember Light" panose="020B0403020204020204" pitchFamily="34" charset="0"/>
            </a:endParaRPr>
          </a:p>
        </p:txBody>
      </p:sp>
      <p:sp>
        <p:nvSpPr>
          <p:cNvPr id="2" name="Slide Number Placeholder 1"/>
          <p:cNvSpPr>
            <a:spLocks noGrp="1"/>
          </p:cNvSpPr>
          <p:nvPr>
            <p:ph type="sldNum" sz="quarter" idx="12"/>
          </p:nvPr>
        </p:nvSpPr>
        <p:spPr/>
        <p:txBody>
          <a:bodyPr rtlCol="0"/>
          <a:lstStyle/>
          <a:p>
            <a:pPr rtl="0"/>
            <a:fld id="{9FC43BFD-8FF7-A343-A8A6-E2338FCE8046}" type="slidenum">
              <a:rPr lang="en-US" smtClean="0"/>
              <a:pPr/>
              <a:t>31</a:t>
            </a:fld>
            <a:endParaRPr lang="en-US"/>
          </a:p>
        </p:txBody>
      </p:sp>
      <p:sp>
        <p:nvSpPr>
          <p:cNvPr id="29" name="Rectangle 28">
            <a:extLst>
              <a:ext uri="{FF2B5EF4-FFF2-40B4-BE49-F238E27FC236}">
                <a16:creationId xmlns:a16="http://schemas.microsoft.com/office/drawing/2014/main" id="{8CB6E00B-2451-4490-B33C-D83AC9004783}"/>
              </a:ext>
            </a:extLst>
          </p:cNvPr>
          <p:cNvSpPr/>
          <p:nvPr/>
        </p:nvSpPr>
        <p:spPr>
          <a:xfrm>
            <a:off x="8554392" y="3598406"/>
            <a:ext cx="2991614" cy="677108"/>
          </a:xfrm>
          <a:prstGeom prst="rect">
            <a:avLst/>
          </a:prstGeom>
        </p:spPr>
        <p:txBody>
          <a:bodyPr wrap="square" rtlCol="0">
            <a:spAutoFit/>
          </a:bodyPr>
          <a:lstStyle/>
          <a:p>
            <a:pPr rtl="0"/>
            <a:r>
              <a:rPr lang="pt-br" sz="1900" dirty="0">
                <a:solidFill>
                  <a:schemeClr val="accent1"/>
                </a:solidFill>
                <a:latin typeface="Amazon Ember Light" panose="020B0403020204020204" pitchFamily="34" charset="0"/>
                <a:ea typeface="Amazon Ember Light" panose="020B0403020204020204" pitchFamily="34" charset="0"/>
                <a:cs typeface="Amazon Ember Light" panose="020B0403020204020204" pitchFamily="34" charset="0"/>
              </a:rPr>
              <a:t>Se a utilização da CPU for </a:t>
            </a:r>
            <a:r>
              <a:rPr lang="pt-br" sz="1900" dirty="0">
                <a:solidFill>
                  <a:schemeClr val="accent1"/>
                </a:solidFill>
                <a:latin typeface="Amazon Ember" panose="02000000000000000000" pitchFamily="2" charset="0"/>
                <a:ea typeface="Amazon Ember" panose="02000000000000000000" pitchFamily="2" charset="0"/>
                <a:cs typeface="Amazon Ember Light" panose="020B0403020204020204" pitchFamily="34" charset="0"/>
              </a:rPr>
              <a:t>&gt; 60% </a:t>
            </a:r>
            <a:r>
              <a:rPr lang="pt-br" sz="1900" dirty="0">
                <a:solidFill>
                  <a:schemeClr val="accent1"/>
                </a:solidFill>
                <a:latin typeface="Amazon Ember Light" panose="020B0403020204020204" pitchFamily="34" charset="0"/>
                <a:ea typeface="Amazon Ember Light" panose="020B0403020204020204" pitchFamily="34" charset="0"/>
                <a:cs typeface="Amazon Ember Light" panose="020B0403020204020204" pitchFamily="34" charset="0"/>
              </a:rPr>
              <a:t>por </a:t>
            </a:r>
            <a:r>
              <a:rPr lang="pt-br" sz="1900" dirty="0">
                <a:solidFill>
                  <a:schemeClr val="accent1"/>
                </a:solidFill>
                <a:latin typeface="Amazon Ember" panose="02000000000000000000" pitchFamily="2" charset="0"/>
                <a:ea typeface="Amazon Ember" panose="02000000000000000000" pitchFamily="2" charset="0"/>
                <a:cs typeface="Amazon Ember Light" panose="020B0403020204020204" pitchFamily="34" charset="0"/>
              </a:rPr>
              <a:t>5</a:t>
            </a:r>
            <a:r>
              <a:rPr lang="pt-br" sz="1900" b="1" dirty="0">
                <a:solidFill>
                  <a:schemeClr val="accent1"/>
                </a:solidFill>
                <a:latin typeface="Amazon Ember Light" panose="020B0403020204020204" pitchFamily="34" charset="0"/>
                <a:ea typeface="Amazon Ember Light" panose="020B0403020204020204" pitchFamily="34" charset="0"/>
                <a:cs typeface="Amazon Ember Light" panose="020B0403020204020204" pitchFamily="34" charset="0"/>
              </a:rPr>
              <a:t> </a:t>
            </a:r>
            <a:r>
              <a:rPr lang="pt-br" sz="1900" dirty="0">
                <a:solidFill>
                  <a:schemeClr val="accent1"/>
                </a:solidFill>
                <a:latin typeface="Amazon Ember Light" panose="020B0403020204020204" pitchFamily="34" charset="0"/>
                <a:ea typeface="Amazon Ember Light" panose="020B0403020204020204" pitchFamily="34" charset="0"/>
                <a:cs typeface="Amazon Ember Light" panose="020B0403020204020204" pitchFamily="34" charset="0"/>
              </a:rPr>
              <a:t>minutos…</a:t>
            </a:r>
          </a:p>
        </p:txBody>
      </p:sp>
      <p:sp>
        <p:nvSpPr>
          <p:cNvPr id="3" name="Footer Placeholder 2"/>
          <p:cNvSpPr>
            <a:spLocks noGrp="1"/>
          </p:cNvSpPr>
          <p:nvPr>
            <p:ph type="ftr" sz="quarter" idx="3"/>
          </p:nvPr>
        </p:nvSpPr>
        <p:spPr>
          <a:xfrm>
            <a:off x="419100" y="6356350"/>
            <a:ext cx="4562320" cy="365125"/>
          </a:xfrm>
        </p:spPr>
        <p:txBody>
          <a:bodyPr rtlCol="0"/>
          <a:lstStyle/>
          <a:p>
            <a:pPr rtl="0"/>
            <a:r>
              <a:rPr lang="pt-br" dirty="0"/>
              <a:t>© 2020 </a:t>
            </a:r>
            <a:r>
              <a:rPr lang="pt-br" dirty="0" err="1"/>
              <a:t>Amazon</a:t>
            </a:r>
            <a:r>
              <a:rPr lang="pt-br" dirty="0"/>
              <a:t> Web Services, Inc. ou suas afiliadas. Todos os direitos reservados.</a:t>
            </a:r>
          </a:p>
        </p:txBody>
      </p:sp>
      <p:sp>
        <p:nvSpPr>
          <p:cNvPr id="31" name="TextBox 30">
            <a:extLst>
              <a:ext uri="{FF2B5EF4-FFF2-40B4-BE49-F238E27FC236}">
                <a16:creationId xmlns:a16="http://schemas.microsoft.com/office/drawing/2014/main" id="{CBB19FC6-DF8F-F94A-8008-8DD9CB9EBEAD}"/>
              </a:ext>
            </a:extLst>
          </p:cNvPr>
          <p:cNvSpPr txBox="1"/>
          <p:nvPr/>
        </p:nvSpPr>
        <p:spPr>
          <a:xfrm>
            <a:off x="5063308" y="1993622"/>
            <a:ext cx="2301904" cy="707886"/>
          </a:xfrm>
          <a:prstGeom prst="rect">
            <a:avLst/>
          </a:prstGeom>
          <a:noFill/>
        </p:spPr>
        <p:txBody>
          <a:bodyPr wrap="square" rtlCol="0">
            <a:spAutoFit/>
          </a:bodyPr>
          <a:lstStyle/>
          <a:p>
            <a:pPr algn="ctr" rtl="0"/>
            <a:r>
              <a:rPr lang="pt-br" sz="2000" dirty="0" err="1">
                <a:latin typeface="Amazon Ember" panose="02000000000000000000" pitchFamily="2" charset="0"/>
                <a:ea typeface="Amazon Ember" panose="02000000000000000000" pitchFamily="2" charset="0"/>
              </a:rPr>
              <a:t>Elastic</a:t>
            </a:r>
            <a:r>
              <a:rPr lang="pt-br" sz="2000" dirty="0">
                <a:latin typeface="Amazon Ember" panose="02000000000000000000" pitchFamily="2" charset="0"/>
                <a:ea typeface="Amazon Ember" panose="02000000000000000000" pitchFamily="2" charset="0"/>
              </a:rPr>
              <a:t> </a:t>
            </a:r>
            <a:r>
              <a:rPr lang="pt-br" sz="2000" dirty="0" err="1">
                <a:latin typeface="Amazon Ember" panose="02000000000000000000" pitchFamily="2" charset="0"/>
                <a:ea typeface="Amazon Ember" panose="02000000000000000000" pitchFamily="2" charset="0"/>
              </a:rPr>
              <a:t>Load</a:t>
            </a:r>
            <a:r>
              <a:rPr lang="pt-br" sz="2000" dirty="0">
                <a:latin typeface="Amazon Ember" panose="02000000000000000000" pitchFamily="2" charset="0"/>
                <a:ea typeface="Amazon Ember" panose="02000000000000000000" pitchFamily="2" charset="0"/>
              </a:rPr>
              <a:t> </a:t>
            </a:r>
            <a:r>
              <a:rPr lang="pt-br" sz="2000" dirty="0" err="1">
                <a:latin typeface="Amazon Ember" panose="02000000000000000000" pitchFamily="2" charset="0"/>
                <a:ea typeface="Amazon Ember" panose="02000000000000000000" pitchFamily="2" charset="0"/>
              </a:rPr>
              <a:t>Balancing</a:t>
            </a:r>
            <a:endParaRPr lang="pt-br" sz="2000" dirty="0">
              <a:latin typeface="Amazon Ember" panose="02000000000000000000" pitchFamily="2" charset="0"/>
              <a:ea typeface="Amazon Ember" panose="02000000000000000000" pitchFamily="2" charset="0"/>
            </a:endParaRPr>
          </a:p>
        </p:txBody>
      </p:sp>
      <p:pic>
        <p:nvPicPr>
          <p:cNvPr id="39" name="Graphic 14">
            <a:extLst>
              <a:ext uri="{FF2B5EF4-FFF2-40B4-BE49-F238E27FC236}">
                <a16:creationId xmlns:a16="http://schemas.microsoft.com/office/drawing/2014/main" id="{CFE2361D-4F38-994A-AC90-2E5C38FC1154}"/>
              </a:ext>
            </a:extLst>
          </p:cNvPr>
          <p:cNvPicPr>
            <a:picLocks noChangeAspect="1"/>
          </p:cNvPicPr>
          <p:nvPr/>
        </p:nvPicPr>
        <p:blipFill>
          <a:blip r:embed="rId4"/>
          <a:stretch>
            <a:fillRect/>
          </a:stretch>
        </p:blipFill>
        <p:spPr>
          <a:xfrm>
            <a:off x="5776772" y="1194223"/>
            <a:ext cx="711200" cy="711200"/>
          </a:xfrm>
          <a:prstGeom prst="rect">
            <a:avLst/>
          </a:prstGeom>
        </p:spPr>
      </p:pic>
      <p:sp>
        <p:nvSpPr>
          <p:cNvPr id="40" name="TextBox 39">
            <a:extLst>
              <a:ext uri="{FF2B5EF4-FFF2-40B4-BE49-F238E27FC236}">
                <a16:creationId xmlns:a16="http://schemas.microsoft.com/office/drawing/2014/main" id="{7A7A1F5D-0DB6-F14A-A9E7-B9B2EAE4B904}"/>
              </a:ext>
            </a:extLst>
          </p:cNvPr>
          <p:cNvSpPr txBox="1"/>
          <p:nvPr/>
        </p:nvSpPr>
        <p:spPr>
          <a:xfrm>
            <a:off x="1324175" y="5815036"/>
            <a:ext cx="2577782" cy="707886"/>
          </a:xfrm>
          <a:prstGeom prst="rect">
            <a:avLst/>
          </a:prstGeom>
          <a:noFill/>
        </p:spPr>
        <p:txBody>
          <a:bodyPr wrap="square" rtlCol="0">
            <a:spAutoFit/>
          </a:bodyPr>
          <a:lstStyle/>
          <a:p>
            <a:pPr algn="ctr" rtl="0"/>
            <a:r>
              <a:rPr lang="pt-br" sz="2000">
                <a:latin typeface="Amazon Ember" panose="02000000000000000000" pitchFamily="2" charset="0"/>
                <a:ea typeface="Amazon Ember" panose="02000000000000000000" pitchFamily="2" charset="0"/>
              </a:rPr>
              <a:t>Amazon EC2</a:t>
            </a:r>
            <a:r>
              <a:rPr lang="en-US" sz="2000">
                <a:latin typeface="Amazon Ember" panose="02000000000000000000" pitchFamily="2" charset="0"/>
                <a:ea typeface="Amazon Ember" panose="02000000000000000000" pitchFamily="2" charset="0"/>
              </a:rPr>
              <a:t/>
            </a:r>
            <a:br>
              <a:rPr lang="en-US" sz="2000">
                <a:latin typeface="Amazon Ember" panose="02000000000000000000" pitchFamily="2" charset="0"/>
                <a:ea typeface="Amazon Ember" panose="02000000000000000000" pitchFamily="2" charset="0"/>
              </a:rPr>
            </a:br>
            <a:r>
              <a:rPr lang="pt-br" sz="2000">
                <a:latin typeface="Amazon Ember" panose="02000000000000000000" pitchFamily="2" charset="0"/>
                <a:ea typeface="Amazon Ember" panose="02000000000000000000" pitchFamily="2" charset="0"/>
              </a:rPr>
              <a:t>Auto Scaling</a:t>
            </a:r>
          </a:p>
        </p:txBody>
      </p:sp>
      <p:pic>
        <p:nvPicPr>
          <p:cNvPr id="43" name="Graphic 63">
            <a:extLst>
              <a:ext uri="{FF2B5EF4-FFF2-40B4-BE49-F238E27FC236}">
                <a16:creationId xmlns:a16="http://schemas.microsoft.com/office/drawing/2014/main" id="{18688CAE-2AF9-5C4F-9594-F951A5D15B6B}"/>
              </a:ext>
            </a:extLst>
          </p:cNvPr>
          <p:cNvPicPr>
            <a:picLocks noChangeAspect="1"/>
          </p:cNvPicPr>
          <p:nvPr/>
        </p:nvPicPr>
        <p:blipFill>
          <a:blip r:embed="rId5"/>
          <a:stretch>
            <a:fillRect/>
          </a:stretch>
        </p:blipFill>
        <p:spPr>
          <a:xfrm>
            <a:off x="2257466" y="5124732"/>
            <a:ext cx="711200" cy="711200"/>
          </a:xfrm>
          <a:prstGeom prst="rect">
            <a:avLst/>
          </a:prstGeom>
        </p:spPr>
      </p:pic>
      <p:sp>
        <p:nvSpPr>
          <p:cNvPr id="45" name="TextBox 44">
            <a:extLst>
              <a:ext uri="{FF2B5EF4-FFF2-40B4-BE49-F238E27FC236}">
                <a16:creationId xmlns:a16="http://schemas.microsoft.com/office/drawing/2014/main" id="{CBE62718-B3C1-9347-88A2-FA6EC002EBE0}"/>
              </a:ext>
            </a:extLst>
          </p:cNvPr>
          <p:cNvSpPr txBox="1"/>
          <p:nvPr/>
        </p:nvSpPr>
        <p:spPr>
          <a:xfrm>
            <a:off x="8137116" y="5801784"/>
            <a:ext cx="2832622" cy="400110"/>
          </a:xfrm>
          <a:prstGeom prst="rect">
            <a:avLst/>
          </a:prstGeom>
          <a:noFill/>
        </p:spPr>
        <p:txBody>
          <a:bodyPr wrap="square" rtlCol="0">
            <a:spAutoFit/>
          </a:bodyPr>
          <a:lstStyle/>
          <a:p>
            <a:pPr algn="ctr" rtl="0"/>
            <a:r>
              <a:rPr lang="pt-br" sz="2000">
                <a:latin typeface="Amazon Ember" panose="02000000000000000000" pitchFamily="2" charset="0"/>
                <a:ea typeface="Amazon Ember" panose="02000000000000000000" pitchFamily="2" charset="0"/>
              </a:rPr>
              <a:t>Amazon CloudWatch</a:t>
            </a:r>
          </a:p>
        </p:txBody>
      </p:sp>
      <p:pic>
        <p:nvPicPr>
          <p:cNvPr id="47" name="Graphic 29">
            <a:extLst>
              <a:ext uri="{FF2B5EF4-FFF2-40B4-BE49-F238E27FC236}">
                <a16:creationId xmlns:a16="http://schemas.microsoft.com/office/drawing/2014/main" id="{4994548E-B041-504E-B148-6A1CB65E45BB}"/>
              </a:ext>
            </a:extLst>
          </p:cNvPr>
          <p:cNvPicPr>
            <a:picLocks noChangeAspect="1"/>
          </p:cNvPicPr>
          <p:nvPr/>
        </p:nvPicPr>
        <p:blipFill>
          <a:blip r:embed="rId6"/>
          <a:stretch>
            <a:fillRect/>
          </a:stretch>
        </p:blipFill>
        <p:spPr>
          <a:xfrm>
            <a:off x="9197827" y="5124732"/>
            <a:ext cx="711200" cy="711200"/>
          </a:xfrm>
          <a:prstGeom prst="rect">
            <a:avLst/>
          </a:prstGeom>
        </p:spPr>
      </p:pic>
      <p:sp>
        <p:nvSpPr>
          <p:cNvPr id="53" name="TextBox 52">
            <a:extLst>
              <a:ext uri="{FF2B5EF4-FFF2-40B4-BE49-F238E27FC236}">
                <a16:creationId xmlns:a16="http://schemas.microsoft.com/office/drawing/2014/main" id="{855B2FAB-787B-D64C-BF02-96046541F596}"/>
              </a:ext>
            </a:extLst>
          </p:cNvPr>
          <p:cNvSpPr txBox="1"/>
          <p:nvPr/>
        </p:nvSpPr>
        <p:spPr>
          <a:xfrm>
            <a:off x="10128642" y="4773637"/>
            <a:ext cx="1212292" cy="307777"/>
          </a:xfrm>
          <a:prstGeom prst="rect">
            <a:avLst/>
          </a:prstGeom>
          <a:noFill/>
        </p:spPr>
        <p:txBody>
          <a:bodyPr wrap="square" rtlCol="0">
            <a:spAutoFit/>
          </a:bodyPr>
          <a:lstStyle/>
          <a:p>
            <a:pPr algn="ctr" rtl="0"/>
            <a:r>
              <a:rPr lang="pt-br" sz="1400"/>
              <a:t>Alarme</a:t>
            </a:r>
          </a:p>
        </p:txBody>
      </p:sp>
      <p:pic>
        <p:nvPicPr>
          <p:cNvPr id="54" name="Graphic 16">
            <a:extLst>
              <a:ext uri="{FF2B5EF4-FFF2-40B4-BE49-F238E27FC236}">
                <a16:creationId xmlns:a16="http://schemas.microsoft.com/office/drawing/2014/main" id="{FE096E96-E3AA-624D-9A40-284D43C774E9}"/>
              </a:ext>
            </a:extLst>
          </p:cNvPr>
          <p:cNvPicPr>
            <a:picLocks noChangeAspect="1"/>
          </p:cNvPicPr>
          <p:nvPr/>
        </p:nvPicPr>
        <p:blipFill>
          <a:blip r:embed="rId7"/>
          <a:stretch>
            <a:fillRect/>
          </a:stretch>
        </p:blipFill>
        <p:spPr>
          <a:xfrm>
            <a:off x="10499838" y="4252647"/>
            <a:ext cx="469900" cy="469900"/>
          </a:xfrm>
          <a:prstGeom prst="rect">
            <a:avLst/>
          </a:prstGeom>
        </p:spPr>
      </p:pic>
      <p:pic>
        <p:nvPicPr>
          <p:cNvPr id="58" name="Graphic 135">
            <a:extLst>
              <a:ext uri="{FF2B5EF4-FFF2-40B4-BE49-F238E27FC236}">
                <a16:creationId xmlns:a16="http://schemas.microsoft.com/office/drawing/2014/main" id="{C19987B1-DB3A-1640-994D-BCB81FCC1AE4}"/>
              </a:ext>
            </a:extLst>
          </p:cNvPr>
          <p:cNvPicPr>
            <a:picLocks noChangeAspect="1"/>
          </p:cNvPicPr>
          <p:nvPr/>
        </p:nvPicPr>
        <p:blipFill>
          <a:blip r:embed="rId8"/>
          <a:stretch>
            <a:fillRect/>
          </a:stretch>
        </p:blipFill>
        <p:spPr>
          <a:xfrm>
            <a:off x="5225408" y="3963004"/>
            <a:ext cx="469900" cy="469900"/>
          </a:xfrm>
          <a:prstGeom prst="rect">
            <a:avLst/>
          </a:prstGeom>
        </p:spPr>
      </p:pic>
      <p:pic>
        <p:nvPicPr>
          <p:cNvPr id="59" name="Graphic 135">
            <a:extLst>
              <a:ext uri="{FF2B5EF4-FFF2-40B4-BE49-F238E27FC236}">
                <a16:creationId xmlns:a16="http://schemas.microsoft.com/office/drawing/2014/main" id="{C19987B1-DB3A-1640-994D-BCB81FCC1AE4}"/>
              </a:ext>
            </a:extLst>
          </p:cNvPr>
          <p:cNvPicPr>
            <a:picLocks noChangeAspect="1"/>
          </p:cNvPicPr>
          <p:nvPr/>
        </p:nvPicPr>
        <p:blipFill>
          <a:blip r:embed="rId8"/>
          <a:stretch>
            <a:fillRect/>
          </a:stretch>
        </p:blipFill>
        <p:spPr>
          <a:xfrm>
            <a:off x="6674335" y="3963004"/>
            <a:ext cx="469900" cy="469900"/>
          </a:xfrm>
          <a:prstGeom prst="rect">
            <a:avLst/>
          </a:prstGeom>
        </p:spPr>
      </p:pic>
      <p:pic>
        <p:nvPicPr>
          <p:cNvPr id="62" name="Graphic 3">
            <a:extLst>
              <a:ext uri="{FF2B5EF4-FFF2-40B4-BE49-F238E27FC236}">
                <a16:creationId xmlns:a16="http://schemas.microsoft.com/office/drawing/2014/main" id="{D7A7873E-A1CC-804E-816C-DC0FF152D82D}"/>
              </a:ext>
            </a:extLst>
          </p:cNvPr>
          <p:cNvPicPr>
            <a:picLocks noChangeAspect="1"/>
          </p:cNvPicPr>
          <p:nvPr/>
        </p:nvPicPr>
        <p:blipFill>
          <a:blip r:embed="rId9"/>
          <a:stretch>
            <a:fillRect/>
          </a:stretch>
        </p:blipFill>
        <p:spPr>
          <a:xfrm>
            <a:off x="5960883" y="3220102"/>
            <a:ext cx="330200" cy="330200"/>
          </a:xfrm>
          <a:prstGeom prst="rect">
            <a:avLst/>
          </a:prstGeom>
        </p:spPr>
      </p:pic>
      <p:pic>
        <p:nvPicPr>
          <p:cNvPr id="63" name="Graphic 135">
            <a:extLst>
              <a:ext uri="{FF2B5EF4-FFF2-40B4-BE49-F238E27FC236}">
                <a16:creationId xmlns:a16="http://schemas.microsoft.com/office/drawing/2014/main" id="{C19987B1-DB3A-1640-994D-BCB81FCC1AE4}"/>
              </a:ext>
            </a:extLst>
          </p:cNvPr>
          <p:cNvPicPr>
            <a:picLocks noChangeAspect="1"/>
          </p:cNvPicPr>
          <p:nvPr/>
        </p:nvPicPr>
        <p:blipFill>
          <a:blip r:embed="rId8"/>
          <a:stretch>
            <a:fillRect/>
          </a:stretch>
        </p:blipFill>
        <p:spPr>
          <a:xfrm>
            <a:off x="5930258" y="3963745"/>
            <a:ext cx="469900" cy="469900"/>
          </a:xfrm>
          <a:prstGeom prst="rect">
            <a:avLst/>
          </a:prstGeom>
        </p:spPr>
      </p:pic>
      <p:sp>
        <p:nvSpPr>
          <p:cNvPr id="41" name="TextBox 40"/>
          <p:cNvSpPr txBox="1">
            <a:spLocks noChangeArrowheads="1"/>
          </p:cNvSpPr>
          <p:nvPr/>
        </p:nvSpPr>
        <p:spPr bwMode="auto">
          <a:xfrm>
            <a:off x="2075019" y="3971936"/>
            <a:ext cx="1920724" cy="830997"/>
          </a:xfrm>
          <a:prstGeom prst="rect">
            <a:avLst/>
          </a:prstGeom>
          <a:noFill/>
          <a:ln w="9525">
            <a:noFill/>
            <a:miter lim="800000"/>
            <a:headEnd/>
            <a:tailEnd/>
          </a:ln>
        </p:spPr>
        <p:txBody>
          <a:bodyPr wrap="square" rtlCol="0">
            <a:spAutoFit/>
          </a:bodyPr>
          <a:lstStyle/>
          <a:p>
            <a:pPr rtl="0"/>
            <a:r>
              <a:rPr lang="pt-br" sz="1600">
                <a:latin typeface="+mj-lt"/>
                <a:ea typeface="Amazon Ember" panose="02000000000000000000" pitchFamily="2" charset="0"/>
                <a:cs typeface="Amazon Ember Light" panose="020B0403020204020204" pitchFamily="34" charset="0"/>
              </a:rPr>
              <a:t>O balanceador de carga é alertado para novas instâncias. </a:t>
            </a:r>
            <a:endParaRPr lang="en-US" sz="1600">
              <a:solidFill>
                <a:srgbClr val="000000"/>
              </a:solidFill>
              <a:latin typeface="+mj-lt"/>
              <a:ea typeface="Amazon Ember" panose="02000000000000000000" pitchFamily="2" charset="0"/>
              <a:cs typeface="Amazon Ember Light" panose="020B0403020204020204" pitchFamily="34" charset="0"/>
            </a:endParaRPr>
          </a:p>
        </p:txBody>
      </p:sp>
    </p:spTree>
    <p:custDataLst>
      <p:tags r:id="rId1"/>
    </p:custDataLst>
    <p:extLst>
      <p:ext uri="{BB962C8B-B14F-4D97-AF65-F5344CB8AC3E}">
        <p14:creationId xmlns:p14="http://schemas.microsoft.com/office/powerpoint/2010/main" val="2306434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wipe(left)">
                                      <p:cBhvr>
                                        <p:cTn id="7" dur="500"/>
                                        <p:tgtEl>
                                          <p:spTgt spid="30"/>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36"/>
                                        </p:tgtEl>
                                        <p:attrNameLst>
                                          <p:attrName>style.visibility</p:attrName>
                                        </p:attrNameLst>
                                      </p:cBhvr>
                                      <p:to>
                                        <p:strVal val="visible"/>
                                      </p:to>
                                    </p:set>
                                  </p:childTnLst>
                                </p:cTn>
                              </p:par>
                            </p:childTnLst>
                          </p:cTn>
                        </p:par>
                        <p:par>
                          <p:cTn id="11" fill="hold">
                            <p:stCondLst>
                              <p:cond delay="500"/>
                            </p:stCondLst>
                            <p:childTnLst>
                              <p:par>
                                <p:cTn id="12" presetID="49" presetClass="path" presetSubtype="0" accel="50000" decel="50000" fill="hold" grpId="1" nodeType="afterEffect">
                                  <p:stCondLst>
                                    <p:cond delay="0"/>
                                  </p:stCondLst>
                                  <p:childTnLst>
                                    <p:animMotion origin="layout" path="M 2.08333E-6 -1.48148E-6 L 0.24622 0.43889 " pathEditMode="relative" rAng="0" ptsTypes="AA">
                                      <p:cBhvr>
                                        <p:cTn id="13" dur="2000" fill="hold"/>
                                        <p:tgtEl>
                                          <p:spTgt spid="36"/>
                                        </p:tgtEl>
                                        <p:attrNameLst>
                                          <p:attrName>ppt_x</p:attrName>
                                          <p:attrName>ppt_y</p:attrName>
                                        </p:attrNameLst>
                                      </p:cBhvr>
                                      <p:rCtr x="12305" y="21944"/>
                                    </p:animMotion>
                                  </p:childTnLst>
                                </p:cTn>
                              </p:par>
                            </p:childTnLst>
                          </p:cTn>
                        </p:par>
                        <p:par>
                          <p:cTn id="14" fill="hold">
                            <p:stCondLst>
                              <p:cond delay="2500"/>
                            </p:stCondLst>
                            <p:childTnLst>
                              <p:par>
                                <p:cTn id="15" presetID="22" presetClass="entr" presetSubtype="8" fill="hold" nodeType="afterEffect">
                                  <p:stCondLst>
                                    <p:cond delay="0"/>
                                  </p:stCondLst>
                                  <p:childTnLst>
                                    <p:set>
                                      <p:cBhvr>
                                        <p:cTn id="16" dur="1" fill="hold">
                                          <p:stCondLst>
                                            <p:cond delay="0"/>
                                          </p:stCondLst>
                                        </p:cTn>
                                        <p:tgtEl>
                                          <p:spTgt spid="33"/>
                                        </p:tgtEl>
                                        <p:attrNameLst>
                                          <p:attrName>style.visibility</p:attrName>
                                        </p:attrNameLst>
                                      </p:cBhvr>
                                      <p:to>
                                        <p:strVal val="visible"/>
                                      </p:to>
                                    </p:set>
                                    <p:animEffect transition="in" filter="wipe(left)">
                                      <p:cBhvr>
                                        <p:cTn id="17" dur="500"/>
                                        <p:tgtEl>
                                          <p:spTgt spid="33"/>
                                        </p:tgtEl>
                                      </p:cBhvr>
                                    </p:animEffect>
                                  </p:childTnLst>
                                </p:cTn>
                              </p:par>
                              <p:par>
                                <p:cTn id="18" presetID="22" presetClass="entr" presetSubtype="8" fill="hold" nodeType="withEffect">
                                  <p:stCondLst>
                                    <p:cond delay="0"/>
                                  </p:stCondLst>
                                  <p:childTnLst>
                                    <p:set>
                                      <p:cBhvr>
                                        <p:cTn id="19" dur="1" fill="hold">
                                          <p:stCondLst>
                                            <p:cond delay="0"/>
                                          </p:stCondLst>
                                        </p:cTn>
                                        <p:tgtEl>
                                          <p:spTgt spid="34"/>
                                        </p:tgtEl>
                                        <p:attrNameLst>
                                          <p:attrName>style.visibility</p:attrName>
                                        </p:attrNameLst>
                                      </p:cBhvr>
                                      <p:to>
                                        <p:strVal val="visible"/>
                                      </p:to>
                                    </p:set>
                                    <p:animEffect transition="in" filter="wipe(left)">
                                      <p:cBhvr>
                                        <p:cTn id="20" dur="500"/>
                                        <p:tgtEl>
                                          <p:spTgt spid="34"/>
                                        </p:tgtEl>
                                      </p:cBhvr>
                                    </p:animEffect>
                                  </p:childTnLst>
                                </p:cTn>
                              </p:par>
                            </p:childTnLst>
                          </p:cTn>
                        </p:par>
                        <p:par>
                          <p:cTn id="21" fill="hold">
                            <p:stCondLst>
                              <p:cond delay="3000"/>
                            </p:stCondLst>
                            <p:childTnLst>
                              <p:par>
                                <p:cTn id="22" presetID="1" presetClass="entr" presetSubtype="0" fill="hold" grpId="0" nodeType="afterEffect">
                                  <p:stCondLst>
                                    <p:cond delay="0"/>
                                  </p:stCondLst>
                                  <p:childTnLst>
                                    <p:set>
                                      <p:cBhvr>
                                        <p:cTn id="23" dur="1" fill="hold">
                                          <p:stCondLst>
                                            <p:cond delay="0"/>
                                          </p:stCondLst>
                                        </p:cTn>
                                        <p:tgtEl>
                                          <p:spTgt spid="37"/>
                                        </p:tgtEl>
                                        <p:attrNameLst>
                                          <p:attrName>style.visibility</p:attrName>
                                        </p:attrNameLst>
                                      </p:cBhvr>
                                      <p:to>
                                        <p:strVal val="visible"/>
                                      </p:to>
                                    </p:set>
                                  </p:childTnLst>
                                </p:cTn>
                              </p:par>
                              <p:par>
                                <p:cTn id="24" presetID="49" presetClass="path" presetSubtype="0" accel="50000" decel="50000" fill="hold" grpId="1" nodeType="withEffect">
                                  <p:stCondLst>
                                    <p:cond delay="0"/>
                                  </p:stCondLst>
                                  <p:childTnLst>
                                    <p:animMotion origin="layout" path="M -0.01589 0.01412 L 0.27539 0.19768 " pathEditMode="relative" rAng="0" ptsTypes="AA">
                                      <p:cBhvr>
                                        <p:cTn id="25" dur="2000" fill="hold"/>
                                        <p:tgtEl>
                                          <p:spTgt spid="37"/>
                                        </p:tgtEl>
                                        <p:attrNameLst>
                                          <p:attrName>ppt_x</p:attrName>
                                          <p:attrName>ppt_y</p:attrName>
                                        </p:attrNameLst>
                                      </p:cBhvr>
                                      <p:rCtr x="14557" y="9167"/>
                                    </p:animMotion>
                                  </p:childTnLst>
                                </p:cTn>
                              </p:par>
                              <p:par>
                                <p:cTn id="26" presetID="10" presetClass="entr" presetSubtype="0" fill="hold" grpId="0" nodeType="withEffect">
                                  <p:stCondLst>
                                    <p:cond delay="0"/>
                                  </p:stCondLst>
                                  <p:childTnLst>
                                    <p:set>
                                      <p:cBhvr>
                                        <p:cTn id="27" dur="1" fill="hold">
                                          <p:stCondLst>
                                            <p:cond delay="0"/>
                                          </p:stCondLst>
                                        </p:cTn>
                                        <p:tgtEl>
                                          <p:spTgt spid="29"/>
                                        </p:tgtEl>
                                        <p:attrNameLst>
                                          <p:attrName>style.visibility</p:attrName>
                                        </p:attrNameLst>
                                      </p:cBhvr>
                                      <p:to>
                                        <p:strVal val="visible"/>
                                      </p:to>
                                    </p:set>
                                    <p:animEffect transition="in" filter="fade">
                                      <p:cBhvr>
                                        <p:cTn id="28" dur="500"/>
                                        <p:tgtEl>
                                          <p:spTgt spid="29"/>
                                        </p:tgtEl>
                                      </p:cBhvr>
                                    </p:animEffect>
                                  </p:childTnLst>
                                </p:cTn>
                              </p:par>
                              <p:par>
                                <p:cTn id="29" presetID="10" presetClass="entr" presetSubtype="0" fill="hold" nodeType="withEffect">
                                  <p:stCondLst>
                                    <p:cond delay="0"/>
                                  </p:stCondLst>
                                  <p:childTnLst>
                                    <p:set>
                                      <p:cBhvr>
                                        <p:cTn id="30" dur="1" fill="hold">
                                          <p:stCondLst>
                                            <p:cond delay="0"/>
                                          </p:stCondLst>
                                        </p:cTn>
                                        <p:tgtEl>
                                          <p:spTgt spid="54"/>
                                        </p:tgtEl>
                                        <p:attrNameLst>
                                          <p:attrName>style.visibility</p:attrName>
                                        </p:attrNameLst>
                                      </p:cBhvr>
                                      <p:to>
                                        <p:strVal val="visible"/>
                                      </p:to>
                                    </p:set>
                                    <p:animEffect transition="in" filter="fade">
                                      <p:cBhvr>
                                        <p:cTn id="31" dur="500"/>
                                        <p:tgtEl>
                                          <p:spTgt spid="54"/>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53"/>
                                        </p:tgtEl>
                                        <p:attrNameLst>
                                          <p:attrName>style.visibility</p:attrName>
                                        </p:attrNameLst>
                                      </p:cBhvr>
                                      <p:to>
                                        <p:strVal val="visible"/>
                                      </p:to>
                                    </p:set>
                                    <p:animEffect transition="in" filter="fade">
                                      <p:cBhvr>
                                        <p:cTn id="34" dur="500"/>
                                        <p:tgtEl>
                                          <p:spTgt spid="53"/>
                                        </p:tgtEl>
                                      </p:cBhvr>
                                    </p:animEffec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grpId="2" nodeType="clickEffect">
                                  <p:stCondLst>
                                    <p:cond delay="0"/>
                                  </p:stCondLst>
                                  <p:childTnLst>
                                    <p:set>
                                      <p:cBhvr>
                                        <p:cTn id="38" dur="1" fill="hold">
                                          <p:stCondLst>
                                            <p:cond delay="0"/>
                                          </p:stCondLst>
                                        </p:cTn>
                                        <p:tgtEl>
                                          <p:spTgt spid="36"/>
                                        </p:tgtEl>
                                        <p:attrNameLst>
                                          <p:attrName>style.visibility</p:attrName>
                                        </p:attrNameLst>
                                      </p:cBhvr>
                                      <p:to>
                                        <p:strVal val="hidden"/>
                                      </p:to>
                                    </p:set>
                                  </p:childTnLst>
                                </p:cTn>
                              </p:par>
                              <p:par>
                                <p:cTn id="39" presetID="1" presetClass="exit" presetSubtype="0" fill="hold" grpId="2" nodeType="withEffect">
                                  <p:stCondLst>
                                    <p:cond delay="0"/>
                                  </p:stCondLst>
                                  <p:childTnLst>
                                    <p:set>
                                      <p:cBhvr>
                                        <p:cTn id="40" dur="1" fill="hold">
                                          <p:stCondLst>
                                            <p:cond delay="0"/>
                                          </p:stCondLst>
                                        </p:cTn>
                                        <p:tgtEl>
                                          <p:spTgt spid="37"/>
                                        </p:tgtEl>
                                        <p:attrNameLst>
                                          <p:attrName>style.visibility</p:attrName>
                                        </p:attrNameLst>
                                      </p:cBhvr>
                                      <p:to>
                                        <p:strVal val="hidden"/>
                                      </p:to>
                                    </p:set>
                                  </p:childTnLst>
                                </p:cTn>
                              </p:par>
                            </p:childTnLst>
                          </p:cTn>
                        </p:par>
                        <p:par>
                          <p:cTn id="41" fill="hold">
                            <p:stCondLst>
                              <p:cond delay="0"/>
                            </p:stCondLst>
                            <p:childTnLst>
                              <p:par>
                                <p:cTn id="42" presetID="22" presetClass="entr" presetSubtype="2" fill="hold" nodeType="afterEffect">
                                  <p:stCondLst>
                                    <p:cond delay="0"/>
                                  </p:stCondLst>
                                  <p:childTnLst>
                                    <p:set>
                                      <p:cBhvr>
                                        <p:cTn id="43" dur="1" fill="hold">
                                          <p:stCondLst>
                                            <p:cond delay="0"/>
                                          </p:stCondLst>
                                        </p:cTn>
                                        <p:tgtEl>
                                          <p:spTgt spid="32"/>
                                        </p:tgtEl>
                                        <p:attrNameLst>
                                          <p:attrName>style.visibility</p:attrName>
                                        </p:attrNameLst>
                                      </p:cBhvr>
                                      <p:to>
                                        <p:strVal val="visible"/>
                                      </p:to>
                                    </p:set>
                                    <p:animEffect transition="in" filter="wipe(right)">
                                      <p:cBhvr>
                                        <p:cTn id="44" dur="500"/>
                                        <p:tgtEl>
                                          <p:spTgt spid="32"/>
                                        </p:tgtEl>
                                      </p:cBhvr>
                                    </p:animEffect>
                                  </p:childTnLst>
                                </p:cTn>
                              </p:par>
                            </p:childTnLst>
                          </p:cTn>
                        </p:par>
                        <p:par>
                          <p:cTn id="45" fill="hold">
                            <p:stCondLst>
                              <p:cond delay="500"/>
                            </p:stCondLst>
                            <p:childTnLst>
                              <p:par>
                                <p:cTn id="46" presetID="1" presetClass="entr" presetSubtype="0" fill="hold" grpId="1" nodeType="afterEffect">
                                  <p:stCondLst>
                                    <p:cond delay="0"/>
                                  </p:stCondLst>
                                  <p:childTnLst>
                                    <p:set>
                                      <p:cBhvr>
                                        <p:cTn id="47" dur="1" fill="hold">
                                          <p:stCondLst>
                                            <p:cond delay="0"/>
                                          </p:stCondLst>
                                        </p:cTn>
                                        <p:tgtEl>
                                          <p:spTgt spid="68"/>
                                        </p:tgtEl>
                                        <p:attrNameLst>
                                          <p:attrName>style.visibility</p:attrName>
                                        </p:attrNameLst>
                                      </p:cBhvr>
                                      <p:to>
                                        <p:strVal val="visible"/>
                                      </p:to>
                                    </p:set>
                                  </p:childTnLst>
                                </p:cTn>
                              </p:par>
                            </p:childTnLst>
                          </p:cTn>
                        </p:par>
                        <p:par>
                          <p:cTn id="48" fill="hold">
                            <p:stCondLst>
                              <p:cond delay="500"/>
                            </p:stCondLst>
                            <p:childTnLst>
                              <p:par>
                                <p:cTn id="49" presetID="35" presetClass="path" presetSubtype="0" accel="50000" decel="50000" fill="hold" grpId="0" nodeType="afterEffect">
                                  <p:stCondLst>
                                    <p:cond delay="0"/>
                                  </p:stCondLst>
                                  <p:childTnLst>
                                    <p:animMotion origin="layout" path="M 2.5E-6 3.7037E-7 L -0.23477 0.00069 " pathEditMode="relative" rAng="0" ptsTypes="AA">
                                      <p:cBhvr>
                                        <p:cTn id="50" dur="2000" fill="hold"/>
                                        <p:tgtEl>
                                          <p:spTgt spid="68"/>
                                        </p:tgtEl>
                                        <p:attrNameLst>
                                          <p:attrName>ppt_x</p:attrName>
                                          <p:attrName>ppt_y</p:attrName>
                                        </p:attrNameLst>
                                      </p:cBhvr>
                                      <p:rCtr x="-11745" y="23"/>
                                    </p:animMotion>
                                  </p:childTnLst>
                                </p:cTn>
                              </p:par>
                            </p:childTnLst>
                          </p:cTn>
                        </p:par>
                        <p:par>
                          <p:cTn id="51" fill="hold">
                            <p:stCondLst>
                              <p:cond delay="2500"/>
                            </p:stCondLst>
                            <p:childTnLst>
                              <p:par>
                                <p:cTn id="52" presetID="10" presetClass="entr" presetSubtype="0" fill="hold" nodeType="afterEffect">
                                  <p:stCondLst>
                                    <p:cond delay="0"/>
                                  </p:stCondLst>
                                  <p:childTnLst>
                                    <p:set>
                                      <p:cBhvr>
                                        <p:cTn id="53" dur="1" fill="hold">
                                          <p:stCondLst>
                                            <p:cond delay="0"/>
                                          </p:stCondLst>
                                        </p:cTn>
                                        <p:tgtEl>
                                          <p:spTgt spid="63"/>
                                        </p:tgtEl>
                                        <p:attrNameLst>
                                          <p:attrName>style.visibility</p:attrName>
                                        </p:attrNameLst>
                                      </p:cBhvr>
                                      <p:to>
                                        <p:strVal val="visible"/>
                                      </p:to>
                                    </p:set>
                                    <p:animEffect transition="in" filter="fade">
                                      <p:cBhvr>
                                        <p:cTn id="54" dur="500"/>
                                        <p:tgtEl>
                                          <p:spTgt spid="63"/>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8" fill="hold" nodeType="clickEffect">
                                  <p:stCondLst>
                                    <p:cond delay="0"/>
                                  </p:stCondLst>
                                  <p:childTnLst>
                                    <p:set>
                                      <p:cBhvr>
                                        <p:cTn id="58" dur="1" fill="hold">
                                          <p:stCondLst>
                                            <p:cond delay="0"/>
                                          </p:stCondLst>
                                        </p:cTn>
                                        <p:tgtEl>
                                          <p:spTgt spid="38"/>
                                        </p:tgtEl>
                                        <p:attrNameLst>
                                          <p:attrName>style.visibility</p:attrName>
                                        </p:attrNameLst>
                                      </p:cBhvr>
                                      <p:to>
                                        <p:strVal val="visible"/>
                                      </p:to>
                                    </p:set>
                                    <p:animEffect transition="in" filter="wipe(left)">
                                      <p:cBhvr>
                                        <p:cTn id="59" dur="500"/>
                                        <p:tgtEl>
                                          <p:spTgt spid="38"/>
                                        </p:tgtEl>
                                      </p:cBhvr>
                                    </p:animEffect>
                                  </p:childTnLst>
                                </p:cTn>
                              </p:par>
                              <p:par>
                                <p:cTn id="60" presetID="1" presetClass="entr" presetSubtype="0" fill="hold" grpId="1" nodeType="withEffect">
                                  <p:stCondLst>
                                    <p:cond delay="0"/>
                                  </p:stCondLst>
                                  <p:childTnLst>
                                    <p:set>
                                      <p:cBhvr>
                                        <p:cTn id="61" dur="1" fill="hold">
                                          <p:stCondLst>
                                            <p:cond delay="0"/>
                                          </p:stCondLst>
                                        </p:cTn>
                                        <p:tgtEl>
                                          <p:spTgt spid="41"/>
                                        </p:tgtEl>
                                        <p:attrNameLst>
                                          <p:attrName>style.visibility</p:attrName>
                                        </p:attrNameLst>
                                      </p:cBhvr>
                                      <p:to>
                                        <p:strVal val="visible"/>
                                      </p:to>
                                    </p:set>
                                  </p:childTnLst>
                                </p:cTn>
                              </p:par>
                              <p:par>
                                <p:cTn id="62" presetID="35" presetClass="path" presetSubtype="0" accel="50000" decel="50000" fill="hold" grpId="0" nodeType="withEffect">
                                  <p:stCondLst>
                                    <p:cond delay="0"/>
                                  </p:stCondLst>
                                  <p:childTnLst>
                                    <p:animMotion origin="layout" path="M -0.00807 -0.0088 L 0.16302 -0.3088 " pathEditMode="relative" rAng="0" ptsTypes="AA">
                                      <p:cBhvr>
                                        <p:cTn id="63" dur="2000" fill="hold"/>
                                        <p:tgtEl>
                                          <p:spTgt spid="41"/>
                                        </p:tgtEl>
                                        <p:attrNameLst>
                                          <p:attrName>ppt_x</p:attrName>
                                          <p:attrName>ppt_y</p:attrName>
                                        </p:attrNameLst>
                                      </p:cBhvr>
                                      <p:rCtr x="8555" y="-15000"/>
                                    </p:animMotion>
                                  </p:childTnLst>
                                </p:cTn>
                              </p:par>
                            </p:childTnLst>
                          </p:cTn>
                        </p:par>
                        <p:par>
                          <p:cTn id="64" fill="hold">
                            <p:stCondLst>
                              <p:cond delay="2000"/>
                            </p:stCondLst>
                            <p:childTnLst>
                              <p:par>
                                <p:cTn id="65" presetID="10" presetClass="entr" presetSubtype="0" fill="hold" nodeType="afterEffect">
                                  <p:stCondLst>
                                    <p:cond delay="0"/>
                                  </p:stCondLst>
                                  <p:childTnLst>
                                    <p:set>
                                      <p:cBhvr>
                                        <p:cTn id="66" dur="1" fill="hold">
                                          <p:stCondLst>
                                            <p:cond delay="0"/>
                                          </p:stCondLst>
                                        </p:cTn>
                                        <p:tgtEl>
                                          <p:spTgt spid="17"/>
                                        </p:tgtEl>
                                        <p:attrNameLst>
                                          <p:attrName>style.visibility</p:attrName>
                                        </p:attrNameLst>
                                      </p:cBhvr>
                                      <p:to>
                                        <p:strVal val="visible"/>
                                      </p:to>
                                    </p:set>
                                    <p:animEffect transition="in" filter="fade">
                                      <p:cBhvr>
                                        <p:cTn id="6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6" grpId="1"/>
      <p:bldP spid="36" grpId="2"/>
      <p:bldP spid="37" grpId="0"/>
      <p:bldP spid="37" grpId="1"/>
      <p:bldP spid="37" grpId="2"/>
      <p:bldP spid="68" grpId="0"/>
      <p:bldP spid="68" grpId="1"/>
      <p:bldP spid="29" grpId="0"/>
      <p:bldP spid="53" grpId="0"/>
      <p:bldP spid="41" grpId="0"/>
      <p:bldP spid="41" grpId="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pt-br" sz="3500" dirty="0"/>
              <a:t>Ferramentas de gerenciamento</a:t>
            </a:r>
          </a:p>
        </p:txBody>
      </p:sp>
      <p:sp>
        <p:nvSpPr>
          <p:cNvPr id="4" name="Slide Number Placeholder 3"/>
          <p:cNvSpPr>
            <a:spLocks noGrp="1"/>
          </p:cNvSpPr>
          <p:nvPr>
            <p:ph type="sldNum" sz="quarter" idx="12"/>
          </p:nvPr>
        </p:nvSpPr>
        <p:spPr/>
        <p:txBody>
          <a:bodyPr rtlCol="0"/>
          <a:lstStyle/>
          <a:p>
            <a:pPr rtl="0"/>
            <a:fld id="{9FC43BFD-8FF7-A343-A8A6-E2338FCE8046}" type="slidenum">
              <a:rPr lang="en-US" smtClean="0"/>
              <a:pPr/>
              <a:t>32</a:t>
            </a:fld>
            <a:endParaRPr lang="en-US"/>
          </a:p>
        </p:txBody>
      </p:sp>
      <p:sp>
        <p:nvSpPr>
          <p:cNvPr id="3" name="Footer Placeholder 2"/>
          <p:cNvSpPr>
            <a:spLocks noGrp="1"/>
          </p:cNvSpPr>
          <p:nvPr>
            <p:ph type="ftr" sz="quarter" idx="3"/>
          </p:nvPr>
        </p:nvSpPr>
        <p:spPr>
          <a:xfrm>
            <a:off x="419100" y="6356350"/>
            <a:ext cx="4425855" cy="365125"/>
          </a:xfrm>
        </p:spPr>
        <p:txBody>
          <a:bodyPr rtlCol="0"/>
          <a:lstStyle/>
          <a:p>
            <a:pPr rtl="0"/>
            <a:r>
              <a:rPr lang="pt-br" dirty="0"/>
              <a:t>© 2020 </a:t>
            </a:r>
            <a:r>
              <a:rPr lang="pt-br" dirty="0" err="1"/>
              <a:t>Amazon</a:t>
            </a:r>
            <a:r>
              <a:rPr lang="pt-br" dirty="0"/>
              <a:t> Web Services, Inc. ou suas afiliadas. Todos os direitos reservados.</a:t>
            </a:r>
          </a:p>
        </p:txBody>
      </p:sp>
      <p:pic>
        <p:nvPicPr>
          <p:cNvPr id="17" name="Graphic 49">
            <a:extLst>
              <a:ext uri="{FF2B5EF4-FFF2-40B4-BE49-F238E27FC236}">
                <a16:creationId xmlns:a16="http://schemas.microsoft.com/office/drawing/2014/main" id="{AFEBB505-5B2A-EE4F-A8C0-A4E994E99763}"/>
              </a:ext>
            </a:extLst>
          </p:cNvPr>
          <p:cNvPicPr>
            <a:picLocks noChangeAspect="1"/>
          </p:cNvPicPr>
          <p:nvPr/>
        </p:nvPicPr>
        <p:blipFill>
          <a:blip r:embed="rId4"/>
          <a:stretch>
            <a:fillRect/>
          </a:stretch>
        </p:blipFill>
        <p:spPr>
          <a:xfrm>
            <a:off x="7449445" y="2782674"/>
            <a:ext cx="1371600" cy="1371600"/>
          </a:xfrm>
          <a:prstGeom prst="rect">
            <a:avLst/>
          </a:prstGeom>
        </p:spPr>
      </p:pic>
      <p:pic>
        <p:nvPicPr>
          <p:cNvPr id="18" name="Graphic 29">
            <a:extLst>
              <a:ext uri="{FF2B5EF4-FFF2-40B4-BE49-F238E27FC236}">
                <a16:creationId xmlns:a16="http://schemas.microsoft.com/office/drawing/2014/main" id="{4994548E-B041-504E-B148-6A1CB65E45BB}"/>
              </a:ext>
            </a:extLst>
          </p:cNvPr>
          <p:cNvPicPr>
            <a:picLocks noChangeAspect="1"/>
          </p:cNvPicPr>
          <p:nvPr/>
        </p:nvPicPr>
        <p:blipFill>
          <a:blip r:embed="rId5"/>
          <a:stretch>
            <a:fillRect/>
          </a:stretch>
        </p:blipFill>
        <p:spPr>
          <a:xfrm>
            <a:off x="3690245" y="2782674"/>
            <a:ext cx="1371600" cy="1371600"/>
          </a:xfrm>
          <a:prstGeom prst="rect">
            <a:avLst/>
          </a:prstGeom>
        </p:spPr>
      </p:pic>
      <p:sp>
        <p:nvSpPr>
          <p:cNvPr id="19" name="TextBox 18">
            <a:extLst>
              <a:ext uri="{FF2B5EF4-FFF2-40B4-BE49-F238E27FC236}">
                <a16:creationId xmlns:a16="http://schemas.microsoft.com/office/drawing/2014/main" id="{CBE62718-B3C1-9347-88A2-FA6EC002EBE0}"/>
              </a:ext>
            </a:extLst>
          </p:cNvPr>
          <p:cNvSpPr txBox="1"/>
          <p:nvPr/>
        </p:nvSpPr>
        <p:spPr>
          <a:xfrm>
            <a:off x="2806464" y="4278582"/>
            <a:ext cx="3312981" cy="461665"/>
          </a:xfrm>
          <a:prstGeom prst="rect">
            <a:avLst/>
          </a:prstGeom>
          <a:noFill/>
        </p:spPr>
        <p:txBody>
          <a:bodyPr wrap="square" rtlCol="0">
            <a:spAutoFit/>
          </a:bodyPr>
          <a:lstStyle/>
          <a:p>
            <a:pPr algn="ctr" rtl="0"/>
            <a:r>
              <a:rPr lang="pt-br" sz="2400">
                <a:latin typeface="Amazon Ember" panose="02000000000000000000" pitchFamily="2" charset="0"/>
                <a:ea typeface="Amazon Ember" panose="02000000000000000000" pitchFamily="2" charset="0"/>
              </a:rPr>
              <a:t>Amazon CloudWatch</a:t>
            </a:r>
          </a:p>
        </p:txBody>
      </p:sp>
      <p:sp>
        <p:nvSpPr>
          <p:cNvPr id="20" name="TextBox 19">
            <a:extLst>
              <a:ext uri="{FF2B5EF4-FFF2-40B4-BE49-F238E27FC236}">
                <a16:creationId xmlns:a16="http://schemas.microsoft.com/office/drawing/2014/main" id="{8D1A57F1-6603-F74D-B09D-AA49B0332D4A}"/>
              </a:ext>
            </a:extLst>
          </p:cNvPr>
          <p:cNvSpPr txBox="1"/>
          <p:nvPr/>
        </p:nvSpPr>
        <p:spPr>
          <a:xfrm>
            <a:off x="6831513" y="4278582"/>
            <a:ext cx="2607465" cy="461665"/>
          </a:xfrm>
          <a:prstGeom prst="rect">
            <a:avLst/>
          </a:prstGeom>
          <a:noFill/>
        </p:spPr>
        <p:txBody>
          <a:bodyPr wrap="square" rtlCol="0">
            <a:spAutoFit/>
          </a:bodyPr>
          <a:lstStyle/>
          <a:p>
            <a:pPr algn="ctr" rtl="0"/>
            <a:r>
              <a:rPr lang="pt-br" sz="2400">
                <a:latin typeface="Amazon Ember" panose="02000000000000000000" pitchFamily="2" charset="0"/>
                <a:ea typeface="Amazon Ember" panose="02000000000000000000" pitchFamily="2" charset="0"/>
              </a:rPr>
              <a:t>AWS CloudTrail</a:t>
            </a:r>
          </a:p>
        </p:txBody>
      </p:sp>
      <p:sp>
        <p:nvSpPr>
          <p:cNvPr id="21" name="Rectangle 20"/>
          <p:cNvSpPr/>
          <p:nvPr/>
        </p:nvSpPr>
        <p:spPr>
          <a:xfrm>
            <a:off x="6565665" y="2560320"/>
            <a:ext cx="3139160" cy="2316480"/>
          </a:xfrm>
          <a:prstGeom prst="rect">
            <a:avLst/>
          </a:prstGeom>
          <a:no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p>
        </p:txBody>
      </p:sp>
    </p:spTree>
    <p:custDataLst>
      <p:tags r:id="rId1"/>
    </p:custDataLst>
    <p:extLst>
      <p:ext uri="{BB962C8B-B14F-4D97-AF65-F5344CB8AC3E}">
        <p14:creationId xmlns:p14="http://schemas.microsoft.com/office/powerpoint/2010/main" val="191360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Rectangle 110">
            <a:extLst>
              <a:ext uri="{FF2B5EF4-FFF2-40B4-BE49-F238E27FC236}">
                <a16:creationId xmlns:a16="http://schemas.microsoft.com/office/drawing/2014/main" id="{CD792260-E20D-D048-9DB0-9B1D4017BF0D}"/>
              </a:ext>
            </a:extLst>
          </p:cNvPr>
          <p:cNvSpPr/>
          <p:nvPr/>
        </p:nvSpPr>
        <p:spPr>
          <a:xfrm>
            <a:off x="903292" y="2855267"/>
            <a:ext cx="9990486" cy="2312052"/>
          </a:xfrm>
          <a:prstGeom prst="rect">
            <a:avLst/>
          </a:prstGeom>
          <a:noFill/>
          <a:ln w="1270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rtl="0"/>
            <a:endParaRPr lang="en-US" sz="1600">
              <a:solidFill>
                <a:schemeClr val="tx1"/>
              </a:solidFill>
              <a:latin typeface="Amazon Ember" panose="02000000000000000000" pitchFamily="2" charset="0"/>
              <a:ea typeface="Amazon Ember" panose="02000000000000000000" pitchFamily="2" charset="0"/>
            </a:endParaRPr>
          </a:p>
        </p:txBody>
      </p:sp>
      <p:sp>
        <p:nvSpPr>
          <p:cNvPr id="5" name="Title 4"/>
          <p:cNvSpPr>
            <a:spLocks noGrp="1"/>
          </p:cNvSpPr>
          <p:nvPr>
            <p:ph type="title"/>
          </p:nvPr>
        </p:nvSpPr>
        <p:spPr/>
        <p:txBody>
          <a:bodyPr rtlCol="0"/>
          <a:lstStyle/>
          <a:p>
            <a:pPr rtl="0"/>
            <a:r>
              <a:rPr lang="pt-br" sz="3500" dirty="0"/>
              <a:t>Integração do AWS </a:t>
            </a:r>
            <a:r>
              <a:rPr lang="pt-br" sz="3500" dirty="0" err="1"/>
              <a:t>CloudTrail</a:t>
            </a:r>
            <a:endParaRPr lang="pt-br" sz="3500" dirty="0"/>
          </a:p>
        </p:txBody>
      </p:sp>
      <p:sp>
        <p:nvSpPr>
          <p:cNvPr id="4" name="Slide Number Placeholder 3"/>
          <p:cNvSpPr>
            <a:spLocks noGrp="1"/>
          </p:cNvSpPr>
          <p:nvPr>
            <p:ph type="sldNum" sz="quarter" idx="12"/>
          </p:nvPr>
        </p:nvSpPr>
        <p:spPr/>
        <p:txBody>
          <a:bodyPr rtlCol="0"/>
          <a:lstStyle/>
          <a:p>
            <a:pPr rtl="0"/>
            <a:fld id="{9FC43BFD-8FF7-A343-A8A6-E2338FCE8046}" type="slidenum">
              <a:rPr lang="en-US" smtClean="0"/>
              <a:pPr/>
              <a:t>33</a:t>
            </a:fld>
            <a:endParaRPr lang="en-US"/>
          </a:p>
        </p:txBody>
      </p:sp>
      <p:grpSp>
        <p:nvGrpSpPr>
          <p:cNvPr id="36" name="Group 35"/>
          <p:cNvGrpSpPr/>
          <p:nvPr/>
        </p:nvGrpSpPr>
        <p:grpSpPr>
          <a:xfrm>
            <a:off x="4800923" y="1247515"/>
            <a:ext cx="1720637" cy="844572"/>
            <a:chOff x="5538486" y="1373359"/>
            <a:chExt cx="1720637" cy="844572"/>
          </a:xfrm>
        </p:grpSpPr>
        <p:pic>
          <p:nvPicPr>
            <p:cNvPr id="8" name="Picture 7" descr="Java.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36856" y="1373359"/>
              <a:ext cx="562396" cy="562396"/>
            </a:xfrm>
            <a:prstGeom prst="rect">
              <a:avLst/>
            </a:prstGeom>
          </p:spPr>
        </p:pic>
        <p:pic>
          <p:nvPicPr>
            <p:cNvPr id="11" name="Picture 10" descr="Python.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66792" y="1373359"/>
              <a:ext cx="562396" cy="562396"/>
            </a:xfrm>
            <a:prstGeom prst="rect">
              <a:avLst/>
            </a:prstGeom>
          </p:spPr>
        </p:pic>
        <p:pic>
          <p:nvPicPr>
            <p:cNvPr id="13" name="Picture 12" descr="Javascript.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96727" y="1373359"/>
              <a:ext cx="562396" cy="562396"/>
            </a:xfrm>
            <a:prstGeom prst="rect">
              <a:avLst/>
            </a:prstGeom>
          </p:spPr>
        </p:pic>
        <p:pic>
          <p:nvPicPr>
            <p:cNvPr id="9" name="Picture 8" descr="nodeJS.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598357" y="1655535"/>
              <a:ext cx="562396" cy="562396"/>
            </a:xfrm>
            <a:prstGeom prst="rect">
              <a:avLst/>
            </a:prstGeom>
          </p:spPr>
        </p:pic>
        <p:pic>
          <p:nvPicPr>
            <p:cNvPr id="10" name="Picture 9" descr="PHP.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068421" y="1655535"/>
              <a:ext cx="562396" cy="562396"/>
            </a:xfrm>
            <a:prstGeom prst="rect">
              <a:avLst/>
            </a:prstGeom>
          </p:spPr>
        </p:pic>
        <p:pic>
          <p:nvPicPr>
            <p:cNvPr id="12" name="Picture 11" descr="Ruby.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538486" y="1655535"/>
              <a:ext cx="562396" cy="562396"/>
            </a:xfrm>
            <a:prstGeom prst="rect">
              <a:avLst/>
            </a:prstGeom>
          </p:spPr>
        </p:pic>
      </p:grpSp>
      <p:pic>
        <p:nvPicPr>
          <p:cNvPr id="14" name="Picture 13" descr="CLI.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925831" y="1198620"/>
            <a:ext cx="899833" cy="899833"/>
          </a:xfrm>
          <a:prstGeom prst="rect">
            <a:avLst/>
          </a:prstGeom>
        </p:spPr>
      </p:pic>
      <p:sp>
        <p:nvSpPr>
          <p:cNvPr id="15" name="TextBox 14"/>
          <p:cNvSpPr txBox="1"/>
          <p:nvPr/>
        </p:nvSpPr>
        <p:spPr>
          <a:xfrm>
            <a:off x="7765586" y="2136278"/>
            <a:ext cx="1124062" cy="261610"/>
          </a:xfrm>
          <a:prstGeom prst="rect">
            <a:avLst/>
          </a:prstGeom>
          <a:noFill/>
        </p:spPr>
        <p:txBody>
          <a:bodyPr wrap="square" lIns="0" tIns="0" rIns="0" bIns="0" rtlCol="0">
            <a:spAutoFit/>
          </a:bodyPr>
          <a:lstStyle>
            <a:defPPr>
              <a:defRPr lang="en-US"/>
            </a:defPPr>
            <a:lvl1pPr algn="ctr">
              <a:defRPr sz="1600">
                <a:latin typeface="Helvetica Neue"/>
                <a:cs typeface="Helvetica Neue"/>
              </a:defRPr>
            </a:lvl1pPr>
          </a:lstStyle>
          <a:p>
            <a:pPr rtl="0"/>
            <a:r>
              <a:rPr lang="pt-br" sz="1700" dirty="0">
                <a:latin typeface="+mj-lt"/>
                <a:ea typeface="Amazon Ember Light" panose="020B0403020204020204" pitchFamily="34" charset="0"/>
                <a:cs typeface="Amazon Ember Light" panose="020B0403020204020204" pitchFamily="34" charset="0"/>
              </a:rPr>
              <a:t>CLI da AWS</a:t>
            </a:r>
          </a:p>
        </p:txBody>
      </p:sp>
      <p:cxnSp>
        <p:nvCxnSpPr>
          <p:cNvPr id="3" name="Straight Arrow Connector 2"/>
          <p:cNvCxnSpPr/>
          <p:nvPr/>
        </p:nvCxnSpPr>
        <p:spPr>
          <a:xfrm>
            <a:off x="2995296" y="2389103"/>
            <a:ext cx="0" cy="443913"/>
          </a:xfrm>
          <a:prstGeom prst="straightConnector1">
            <a:avLst/>
          </a:prstGeom>
          <a:ln>
            <a:headEnd type="none" w="med" len="med"/>
            <a:tailEnd type="arrow" w="med" len="sm"/>
          </a:ln>
        </p:spPr>
        <p:style>
          <a:lnRef idx="2">
            <a:schemeClr val="dk1"/>
          </a:lnRef>
          <a:fillRef idx="0">
            <a:schemeClr val="dk1"/>
          </a:fillRef>
          <a:effectRef idx="1">
            <a:schemeClr val="dk1"/>
          </a:effectRef>
          <a:fontRef idx="minor">
            <a:schemeClr val="tx1"/>
          </a:fontRef>
        </p:style>
      </p:cxnSp>
      <p:cxnSp>
        <p:nvCxnSpPr>
          <p:cNvPr id="41" name="Straight Arrow Connector 40"/>
          <p:cNvCxnSpPr/>
          <p:nvPr/>
        </p:nvCxnSpPr>
        <p:spPr>
          <a:xfrm>
            <a:off x="5668716" y="2391297"/>
            <a:ext cx="0" cy="441719"/>
          </a:xfrm>
          <a:prstGeom prst="straightConnector1">
            <a:avLst/>
          </a:prstGeom>
          <a:ln>
            <a:headEnd type="none" w="med" len="med"/>
            <a:tailEnd type="arrow" w="med" len="sm"/>
          </a:ln>
        </p:spPr>
        <p:style>
          <a:lnRef idx="2">
            <a:schemeClr val="dk1"/>
          </a:lnRef>
          <a:fillRef idx="0">
            <a:schemeClr val="dk1"/>
          </a:fillRef>
          <a:effectRef idx="1">
            <a:schemeClr val="dk1"/>
          </a:effectRef>
          <a:fontRef idx="minor">
            <a:schemeClr val="tx1"/>
          </a:fontRef>
        </p:style>
      </p:cxnSp>
      <p:cxnSp>
        <p:nvCxnSpPr>
          <p:cNvPr id="42" name="Straight Arrow Connector 41"/>
          <p:cNvCxnSpPr/>
          <p:nvPr/>
        </p:nvCxnSpPr>
        <p:spPr>
          <a:xfrm>
            <a:off x="8375748" y="2359938"/>
            <a:ext cx="0" cy="473078"/>
          </a:xfrm>
          <a:prstGeom prst="straightConnector1">
            <a:avLst/>
          </a:prstGeom>
          <a:ln>
            <a:headEnd type="none" w="med" len="med"/>
            <a:tailEnd type="arrow" w="med" len="sm"/>
          </a:ln>
        </p:spPr>
        <p:style>
          <a:lnRef idx="2">
            <a:schemeClr val="dk1"/>
          </a:lnRef>
          <a:fillRef idx="0">
            <a:schemeClr val="dk1"/>
          </a:fillRef>
          <a:effectRef idx="1">
            <a:schemeClr val="dk1"/>
          </a:effectRef>
          <a:fontRef idx="minor">
            <a:schemeClr val="tx1"/>
          </a:fontRef>
        </p:style>
      </p:cxnSp>
      <p:sp>
        <p:nvSpPr>
          <p:cNvPr id="43" name="TextBox 42"/>
          <p:cNvSpPr txBox="1"/>
          <p:nvPr/>
        </p:nvSpPr>
        <p:spPr>
          <a:xfrm>
            <a:off x="5022130" y="2136278"/>
            <a:ext cx="1278222" cy="261610"/>
          </a:xfrm>
          <a:prstGeom prst="rect">
            <a:avLst/>
          </a:prstGeom>
          <a:noFill/>
        </p:spPr>
        <p:txBody>
          <a:bodyPr wrap="square" lIns="0" tIns="0" rIns="0" bIns="0" rtlCol="0">
            <a:spAutoFit/>
          </a:bodyPr>
          <a:lstStyle>
            <a:defPPr>
              <a:defRPr lang="en-US"/>
            </a:defPPr>
            <a:lvl1pPr algn="ctr">
              <a:defRPr sz="1600">
                <a:latin typeface="Helvetica Neue"/>
                <a:cs typeface="Helvetica Neue"/>
              </a:defRPr>
            </a:lvl1pPr>
          </a:lstStyle>
          <a:p>
            <a:pPr rtl="0"/>
            <a:r>
              <a:rPr lang="pt-br" sz="1700" dirty="0" err="1">
                <a:latin typeface="+mj-lt"/>
                <a:ea typeface="Amazon Ember Light" panose="020B0403020204020204" pitchFamily="34" charset="0"/>
                <a:cs typeface="Amazon Ember Light" panose="020B0403020204020204" pitchFamily="34" charset="0"/>
              </a:rPr>
              <a:t>SDKs</a:t>
            </a:r>
            <a:r>
              <a:rPr lang="pt-br" sz="1700" dirty="0">
                <a:latin typeface="+mj-lt"/>
                <a:ea typeface="Amazon Ember Light" panose="020B0403020204020204" pitchFamily="34" charset="0"/>
                <a:cs typeface="Amazon Ember Light" panose="020B0403020204020204" pitchFamily="34" charset="0"/>
              </a:rPr>
              <a:t> da AWS</a:t>
            </a:r>
          </a:p>
        </p:txBody>
      </p:sp>
      <p:sp>
        <p:nvSpPr>
          <p:cNvPr id="2" name="Footer Placeholder 1"/>
          <p:cNvSpPr>
            <a:spLocks noGrp="1"/>
          </p:cNvSpPr>
          <p:nvPr>
            <p:ph type="ftr" sz="quarter" idx="3"/>
          </p:nvPr>
        </p:nvSpPr>
        <p:spPr>
          <a:xfrm>
            <a:off x="419100" y="6356350"/>
            <a:ext cx="4731641" cy="365125"/>
          </a:xfrm>
        </p:spPr>
        <p:txBody>
          <a:bodyPr rtlCol="0"/>
          <a:lstStyle/>
          <a:p>
            <a:pPr rtl="0"/>
            <a:r>
              <a:rPr lang="pt-br" dirty="0"/>
              <a:t>© 2020 </a:t>
            </a:r>
            <a:r>
              <a:rPr lang="pt-br" dirty="0" err="1"/>
              <a:t>Amazon</a:t>
            </a:r>
            <a:r>
              <a:rPr lang="pt-br" dirty="0"/>
              <a:t> Web Services, Inc. ou suas afiliadas. Todos os direitos reservados.</a:t>
            </a:r>
          </a:p>
        </p:txBody>
      </p:sp>
      <p:sp>
        <p:nvSpPr>
          <p:cNvPr id="62" name="TextBox 61">
            <a:extLst>
              <a:ext uri="{FF2B5EF4-FFF2-40B4-BE49-F238E27FC236}">
                <a16:creationId xmlns:a16="http://schemas.microsoft.com/office/drawing/2014/main" id="{5771229C-75C9-7348-A95C-3A8906F62A89}"/>
              </a:ext>
            </a:extLst>
          </p:cNvPr>
          <p:cNvSpPr txBox="1"/>
          <p:nvPr/>
        </p:nvSpPr>
        <p:spPr>
          <a:xfrm>
            <a:off x="1419812" y="2136278"/>
            <a:ext cx="3381106" cy="292388"/>
          </a:xfrm>
          <a:prstGeom prst="rect">
            <a:avLst/>
          </a:prstGeom>
          <a:noFill/>
        </p:spPr>
        <p:txBody>
          <a:bodyPr wrap="square" tIns="0" rtlCol="0">
            <a:spAutoFit/>
          </a:bodyPr>
          <a:lstStyle/>
          <a:p>
            <a:pPr algn="ctr" rtl="0"/>
            <a:r>
              <a:rPr lang="pt-br" sz="1600" dirty="0">
                <a:latin typeface="+mj-lt"/>
              </a:rPr>
              <a:t>Console de Gerenciamento da AWS</a:t>
            </a:r>
          </a:p>
        </p:txBody>
      </p:sp>
      <p:pic>
        <p:nvPicPr>
          <p:cNvPr id="63" name="Graphic 34">
            <a:extLst>
              <a:ext uri="{FF2B5EF4-FFF2-40B4-BE49-F238E27FC236}">
                <a16:creationId xmlns:a16="http://schemas.microsoft.com/office/drawing/2014/main" id="{2C3CBB79-B296-BA46-B758-A5543D1CB1C1}"/>
              </a:ext>
            </a:extLst>
          </p:cNvPr>
          <p:cNvPicPr>
            <a:picLocks noChangeAspect="1"/>
          </p:cNvPicPr>
          <p:nvPr/>
        </p:nvPicPr>
        <p:blipFill>
          <a:blip r:embed="rId11"/>
          <a:stretch>
            <a:fillRect/>
          </a:stretch>
        </p:blipFill>
        <p:spPr>
          <a:xfrm>
            <a:off x="2641124" y="1315244"/>
            <a:ext cx="711200" cy="711200"/>
          </a:xfrm>
          <a:prstGeom prst="rect">
            <a:avLst/>
          </a:prstGeom>
        </p:spPr>
      </p:pic>
      <p:sp>
        <p:nvSpPr>
          <p:cNvPr id="66" name="Rectangle 65">
            <a:extLst>
              <a:ext uri="{FF2B5EF4-FFF2-40B4-BE49-F238E27FC236}">
                <a16:creationId xmlns:a16="http://schemas.microsoft.com/office/drawing/2014/main" id="{CE7F7081-419C-2E4F-A999-2923C4338FC0}"/>
              </a:ext>
            </a:extLst>
          </p:cNvPr>
          <p:cNvSpPr/>
          <p:nvPr/>
        </p:nvSpPr>
        <p:spPr>
          <a:xfrm>
            <a:off x="419100" y="2488377"/>
            <a:ext cx="10903656" cy="387527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rtl="0"/>
            <a:r>
              <a:rPr lang="pt-br" sz="1600">
                <a:solidFill>
                  <a:sysClr val="windowText" lastClr="000000"/>
                </a:solidFill>
              </a:rPr>
              <a:t>Nuvem AWS</a:t>
            </a:r>
          </a:p>
        </p:txBody>
      </p:sp>
      <p:pic>
        <p:nvPicPr>
          <p:cNvPr id="67" name="Graphic 11">
            <a:extLst>
              <a:ext uri="{FF2B5EF4-FFF2-40B4-BE49-F238E27FC236}">
                <a16:creationId xmlns:a16="http://schemas.microsoft.com/office/drawing/2014/main" id="{CE52C9D7-11B0-9E41-AB16-2C9849C3ECBE}"/>
              </a:ext>
            </a:extLst>
          </p:cNvPr>
          <p:cNvPicPr>
            <a:picLocks noChangeAspect="1"/>
          </p:cNvPicPr>
          <p:nvPr/>
        </p:nvPicPr>
        <p:blipFill>
          <a:blip r:embed="rId12"/>
          <a:stretch>
            <a:fillRect/>
          </a:stretch>
        </p:blipFill>
        <p:spPr>
          <a:xfrm>
            <a:off x="429285" y="2491527"/>
            <a:ext cx="330200" cy="330200"/>
          </a:xfrm>
          <a:prstGeom prst="rect">
            <a:avLst/>
          </a:prstGeom>
        </p:spPr>
      </p:pic>
      <p:pic>
        <p:nvPicPr>
          <p:cNvPr id="68" name="Graphic 49">
            <a:extLst>
              <a:ext uri="{FF2B5EF4-FFF2-40B4-BE49-F238E27FC236}">
                <a16:creationId xmlns:a16="http://schemas.microsoft.com/office/drawing/2014/main" id="{AFEBB505-5B2A-EE4F-A8C0-A4E994E99763}"/>
              </a:ext>
            </a:extLst>
          </p:cNvPr>
          <p:cNvPicPr>
            <a:picLocks noChangeAspect="1"/>
          </p:cNvPicPr>
          <p:nvPr/>
        </p:nvPicPr>
        <p:blipFill>
          <a:blip r:embed="rId13"/>
          <a:stretch>
            <a:fillRect/>
          </a:stretch>
        </p:blipFill>
        <p:spPr>
          <a:xfrm>
            <a:off x="5376031" y="5339300"/>
            <a:ext cx="685800" cy="685800"/>
          </a:xfrm>
          <a:prstGeom prst="rect">
            <a:avLst/>
          </a:prstGeom>
        </p:spPr>
      </p:pic>
      <p:sp>
        <p:nvSpPr>
          <p:cNvPr id="69" name="TextBox 68">
            <a:extLst>
              <a:ext uri="{FF2B5EF4-FFF2-40B4-BE49-F238E27FC236}">
                <a16:creationId xmlns:a16="http://schemas.microsoft.com/office/drawing/2014/main" id="{8D1A57F1-6603-F74D-B09D-AA49B0332D4A}"/>
              </a:ext>
            </a:extLst>
          </p:cNvPr>
          <p:cNvSpPr txBox="1"/>
          <p:nvPr/>
        </p:nvSpPr>
        <p:spPr>
          <a:xfrm>
            <a:off x="4370221" y="6039610"/>
            <a:ext cx="2607465" cy="338554"/>
          </a:xfrm>
          <a:prstGeom prst="rect">
            <a:avLst/>
          </a:prstGeom>
          <a:noFill/>
        </p:spPr>
        <p:txBody>
          <a:bodyPr wrap="square" rtlCol="0">
            <a:spAutoFit/>
          </a:bodyPr>
          <a:lstStyle/>
          <a:p>
            <a:pPr algn="ctr" rtl="0"/>
            <a:r>
              <a:rPr lang="pt-br" sz="1600">
                <a:latin typeface="Amazon Ember" panose="02000000000000000000" pitchFamily="2" charset="0"/>
                <a:ea typeface="Amazon Ember" panose="02000000000000000000" pitchFamily="2" charset="0"/>
              </a:rPr>
              <a:t>AWS CloudTrail</a:t>
            </a:r>
          </a:p>
        </p:txBody>
      </p:sp>
      <p:sp>
        <p:nvSpPr>
          <p:cNvPr id="19" name="TextBox 18"/>
          <p:cNvSpPr txBox="1"/>
          <p:nvPr/>
        </p:nvSpPr>
        <p:spPr>
          <a:xfrm>
            <a:off x="985522" y="3713603"/>
            <a:ext cx="1236469" cy="246221"/>
          </a:xfrm>
          <a:prstGeom prst="rect">
            <a:avLst/>
          </a:prstGeom>
          <a:noFill/>
        </p:spPr>
        <p:txBody>
          <a:bodyPr wrap="square" lIns="0" tIns="0" rIns="0" bIns="0" rtlCol="0">
            <a:spAutoFit/>
          </a:bodyPr>
          <a:lstStyle/>
          <a:p>
            <a:pPr algn="ctr" rtl="0"/>
            <a:r>
              <a:rPr lang="pt-br" sz="1600">
                <a:latin typeface="Amazon Ember" panose="02000000000000000000" pitchFamily="2" charset="0"/>
                <a:ea typeface="Amazon Ember" panose="02000000000000000000" pitchFamily="2" charset="0"/>
                <a:cs typeface="Amazon Ember" charset="0"/>
              </a:rPr>
              <a:t>Amazon EC2</a:t>
            </a:r>
          </a:p>
        </p:txBody>
      </p:sp>
      <p:pic>
        <p:nvPicPr>
          <p:cNvPr id="70" name="Graphic 6">
            <a:extLst>
              <a:ext uri="{FF2B5EF4-FFF2-40B4-BE49-F238E27FC236}">
                <a16:creationId xmlns:a16="http://schemas.microsoft.com/office/drawing/2014/main" id="{D8AF6CFD-7182-AE41-BE56-CA8D81C11633}"/>
              </a:ext>
            </a:extLst>
          </p:cNvPr>
          <p:cNvPicPr>
            <a:picLocks noChangeAspect="1"/>
          </p:cNvPicPr>
          <p:nvPr/>
        </p:nvPicPr>
        <p:blipFill>
          <a:blip r:embed="rId14"/>
          <a:stretch>
            <a:fillRect/>
          </a:stretch>
        </p:blipFill>
        <p:spPr>
          <a:xfrm>
            <a:off x="1260856" y="2946325"/>
            <a:ext cx="685800" cy="685800"/>
          </a:xfrm>
          <a:prstGeom prst="rect">
            <a:avLst/>
          </a:prstGeom>
        </p:spPr>
      </p:pic>
      <p:sp>
        <p:nvSpPr>
          <p:cNvPr id="29" name="TextBox 28"/>
          <p:cNvSpPr txBox="1"/>
          <p:nvPr/>
        </p:nvSpPr>
        <p:spPr>
          <a:xfrm>
            <a:off x="2623759" y="4888242"/>
            <a:ext cx="1288048" cy="246221"/>
          </a:xfrm>
          <a:prstGeom prst="rect">
            <a:avLst/>
          </a:prstGeom>
          <a:noFill/>
        </p:spPr>
        <p:txBody>
          <a:bodyPr wrap="square" lIns="0" tIns="0" rIns="0" bIns="0" rtlCol="0">
            <a:spAutoFit/>
          </a:bodyPr>
          <a:lstStyle/>
          <a:p>
            <a:pPr algn="ctr" rtl="0"/>
            <a:r>
              <a:rPr lang="pt-br" sz="1600">
                <a:latin typeface="Amazon Ember" panose="02000000000000000000" pitchFamily="2" charset="0"/>
                <a:ea typeface="Amazon Ember" panose="02000000000000000000" pitchFamily="2" charset="0"/>
                <a:cs typeface="Amazon Ember" charset="0"/>
              </a:rPr>
              <a:t>Amazon RDS</a:t>
            </a:r>
          </a:p>
        </p:txBody>
      </p:sp>
      <p:pic>
        <p:nvPicPr>
          <p:cNvPr id="78" name="Graphic 9">
            <a:extLst>
              <a:ext uri="{FF2B5EF4-FFF2-40B4-BE49-F238E27FC236}">
                <a16:creationId xmlns:a16="http://schemas.microsoft.com/office/drawing/2014/main" id="{984A8CF6-E9EF-474A-AE0E-1E812E43A6AB}"/>
              </a:ext>
            </a:extLst>
          </p:cNvPr>
          <p:cNvPicPr>
            <a:picLocks noChangeAspect="1"/>
          </p:cNvPicPr>
          <p:nvPr/>
        </p:nvPicPr>
        <p:blipFill>
          <a:blip r:embed="rId15"/>
          <a:stretch>
            <a:fillRect/>
          </a:stretch>
        </p:blipFill>
        <p:spPr>
          <a:xfrm>
            <a:off x="2912183" y="4122997"/>
            <a:ext cx="711200" cy="711200"/>
          </a:xfrm>
          <a:prstGeom prst="rect">
            <a:avLst/>
          </a:prstGeom>
        </p:spPr>
      </p:pic>
      <p:sp>
        <p:nvSpPr>
          <p:cNvPr id="23" name="TextBox 22"/>
          <p:cNvSpPr txBox="1"/>
          <p:nvPr/>
        </p:nvSpPr>
        <p:spPr>
          <a:xfrm>
            <a:off x="4335472" y="3713603"/>
            <a:ext cx="1119501" cy="246221"/>
          </a:xfrm>
          <a:prstGeom prst="rect">
            <a:avLst/>
          </a:prstGeom>
          <a:noFill/>
        </p:spPr>
        <p:txBody>
          <a:bodyPr wrap="square" lIns="0" tIns="0" rIns="0" bIns="0" rtlCol="0">
            <a:spAutoFit/>
          </a:bodyPr>
          <a:lstStyle/>
          <a:p>
            <a:pPr algn="ctr" rtl="0"/>
            <a:r>
              <a:rPr lang="pt-br" sz="1600">
                <a:latin typeface="Amazon Ember" panose="02000000000000000000" pitchFamily="2" charset="0"/>
                <a:ea typeface="Amazon Ember" panose="02000000000000000000" pitchFamily="2" charset="0"/>
                <a:cs typeface="Amazon Ember" charset="0"/>
              </a:rPr>
              <a:t>Amazon S3</a:t>
            </a:r>
          </a:p>
        </p:txBody>
      </p:sp>
      <p:pic>
        <p:nvPicPr>
          <p:cNvPr id="72" name="Graphic 69">
            <a:extLst>
              <a:ext uri="{FF2B5EF4-FFF2-40B4-BE49-F238E27FC236}">
                <a16:creationId xmlns:a16="http://schemas.microsoft.com/office/drawing/2014/main" id="{54134B1C-68A0-2F46-9E2C-F7BCA80438A7}"/>
              </a:ext>
            </a:extLst>
          </p:cNvPr>
          <p:cNvPicPr>
            <a:picLocks noChangeAspect="1"/>
          </p:cNvPicPr>
          <p:nvPr/>
        </p:nvPicPr>
        <p:blipFill>
          <a:blip r:embed="rId16"/>
          <a:stretch>
            <a:fillRect/>
          </a:stretch>
        </p:blipFill>
        <p:spPr>
          <a:xfrm>
            <a:off x="4539622" y="2946325"/>
            <a:ext cx="711200" cy="711200"/>
          </a:xfrm>
          <a:prstGeom prst="rect">
            <a:avLst/>
          </a:prstGeom>
        </p:spPr>
      </p:pic>
      <p:sp>
        <p:nvSpPr>
          <p:cNvPr id="39" name="TextBox 38"/>
          <p:cNvSpPr txBox="1"/>
          <p:nvPr/>
        </p:nvSpPr>
        <p:spPr>
          <a:xfrm>
            <a:off x="2466839" y="3748583"/>
            <a:ext cx="1687718" cy="246221"/>
          </a:xfrm>
          <a:prstGeom prst="rect">
            <a:avLst/>
          </a:prstGeom>
          <a:noFill/>
        </p:spPr>
        <p:txBody>
          <a:bodyPr wrap="square" lIns="0" tIns="0" rIns="0" bIns="0" rtlCol="0">
            <a:spAutoFit/>
          </a:bodyPr>
          <a:lstStyle/>
          <a:p>
            <a:pPr algn="ctr" rtl="0"/>
            <a:r>
              <a:rPr lang="pt-br" sz="1600">
                <a:latin typeface="Amazon Ember" panose="02000000000000000000" pitchFamily="2" charset="0"/>
                <a:ea typeface="Amazon Ember" panose="02000000000000000000" pitchFamily="2" charset="0"/>
                <a:cs typeface="Amazon Ember" charset="0"/>
              </a:rPr>
              <a:t>Amazon Redshift</a:t>
            </a:r>
          </a:p>
        </p:txBody>
      </p:sp>
      <p:pic>
        <p:nvPicPr>
          <p:cNvPr id="79" name="Graphic 39">
            <a:extLst>
              <a:ext uri="{FF2B5EF4-FFF2-40B4-BE49-F238E27FC236}">
                <a16:creationId xmlns:a16="http://schemas.microsoft.com/office/drawing/2014/main" id="{F0688CD4-F910-354F-B619-94CC7044E0FB}"/>
              </a:ext>
            </a:extLst>
          </p:cNvPr>
          <p:cNvPicPr>
            <a:picLocks noChangeAspect="1"/>
          </p:cNvPicPr>
          <p:nvPr/>
        </p:nvPicPr>
        <p:blipFill>
          <a:blip r:embed="rId17"/>
          <a:stretch>
            <a:fillRect/>
          </a:stretch>
        </p:blipFill>
        <p:spPr>
          <a:xfrm>
            <a:off x="2912183" y="2946325"/>
            <a:ext cx="711200" cy="711200"/>
          </a:xfrm>
          <a:prstGeom prst="rect">
            <a:avLst/>
          </a:prstGeom>
        </p:spPr>
      </p:pic>
      <p:sp>
        <p:nvSpPr>
          <p:cNvPr id="28" name="TextBox 27"/>
          <p:cNvSpPr txBox="1"/>
          <p:nvPr/>
        </p:nvSpPr>
        <p:spPr>
          <a:xfrm>
            <a:off x="7186679" y="3703181"/>
            <a:ext cx="2270800" cy="246221"/>
          </a:xfrm>
          <a:prstGeom prst="rect">
            <a:avLst/>
          </a:prstGeom>
          <a:noFill/>
        </p:spPr>
        <p:txBody>
          <a:bodyPr wrap="square" lIns="0" tIns="0" rIns="0" bIns="0" rtlCol="0">
            <a:spAutoFit/>
          </a:bodyPr>
          <a:lstStyle/>
          <a:p>
            <a:pPr algn="ctr" rtl="0"/>
            <a:r>
              <a:rPr lang="pt-br" sz="1600">
                <a:latin typeface="Amazon Ember" panose="02000000000000000000" pitchFamily="2" charset="0"/>
                <a:ea typeface="Amazon Ember" panose="02000000000000000000" pitchFamily="2" charset="0"/>
                <a:cs typeface="Amazon Ember" charset="0"/>
              </a:rPr>
              <a:t>Amazon DynamoDB</a:t>
            </a:r>
          </a:p>
        </p:txBody>
      </p:sp>
      <p:pic>
        <p:nvPicPr>
          <p:cNvPr id="77" name="Graphic 43">
            <a:extLst>
              <a:ext uri="{FF2B5EF4-FFF2-40B4-BE49-F238E27FC236}">
                <a16:creationId xmlns:a16="http://schemas.microsoft.com/office/drawing/2014/main" id="{EFCEDACD-5190-384D-953B-DE4FE39A9255}"/>
              </a:ext>
            </a:extLst>
          </p:cNvPr>
          <p:cNvPicPr>
            <a:picLocks noChangeAspect="1"/>
          </p:cNvPicPr>
          <p:nvPr/>
        </p:nvPicPr>
        <p:blipFill>
          <a:blip r:embed="rId18"/>
          <a:stretch>
            <a:fillRect/>
          </a:stretch>
        </p:blipFill>
        <p:spPr>
          <a:xfrm>
            <a:off x="7966479" y="2946325"/>
            <a:ext cx="711200" cy="711200"/>
          </a:xfrm>
          <a:prstGeom prst="rect">
            <a:avLst/>
          </a:prstGeom>
        </p:spPr>
      </p:pic>
      <p:sp>
        <p:nvSpPr>
          <p:cNvPr id="33" name="TextBox 32"/>
          <p:cNvSpPr txBox="1"/>
          <p:nvPr/>
        </p:nvSpPr>
        <p:spPr>
          <a:xfrm>
            <a:off x="7198825" y="4888242"/>
            <a:ext cx="2246508" cy="246221"/>
          </a:xfrm>
          <a:prstGeom prst="rect">
            <a:avLst/>
          </a:prstGeom>
          <a:noFill/>
        </p:spPr>
        <p:txBody>
          <a:bodyPr wrap="square" lIns="0" tIns="0" rIns="0" bIns="0" rtlCol="0">
            <a:spAutoFit/>
          </a:bodyPr>
          <a:lstStyle/>
          <a:p>
            <a:pPr algn="ctr" rtl="0"/>
            <a:r>
              <a:rPr lang="pt-br" sz="1600">
                <a:latin typeface="Amazon Ember" panose="02000000000000000000" pitchFamily="2" charset="0"/>
                <a:ea typeface="Amazon Ember" panose="02000000000000000000" pitchFamily="2" charset="0"/>
                <a:cs typeface="Amazon Ember" charset="0"/>
              </a:rPr>
              <a:t>AWS CloudFormation</a:t>
            </a:r>
          </a:p>
        </p:txBody>
      </p:sp>
      <p:pic>
        <p:nvPicPr>
          <p:cNvPr id="80" name="Graphic 41">
            <a:extLst>
              <a:ext uri="{FF2B5EF4-FFF2-40B4-BE49-F238E27FC236}">
                <a16:creationId xmlns:a16="http://schemas.microsoft.com/office/drawing/2014/main" id="{2E7B3792-DE8C-2340-BCCC-B60D3B1F47A2}"/>
              </a:ext>
            </a:extLst>
          </p:cNvPr>
          <p:cNvPicPr>
            <a:picLocks noChangeAspect="1"/>
          </p:cNvPicPr>
          <p:nvPr/>
        </p:nvPicPr>
        <p:blipFill>
          <a:blip r:embed="rId19"/>
          <a:stretch>
            <a:fillRect/>
          </a:stretch>
        </p:blipFill>
        <p:spPr>
          <a:xfrm>
            <a:off x="7966479" y="4182052"/>
            <a:ext cx="711200" cy="711200"/>
          </a:xfrm>
          <a:prstGeom prst="rect">
            <a:avLst/>
          </a:prstGeom>
        </p:spPr>
      </p:pic>
      <p:sp>
        <p:nvSpPr>
          <p:cNvPr id="25" name="TextBox 103"/>
          <p:cNvSpPr txBox="1">
            <a:spLocks noChangeArrowheads="1"/>
          </p:cNvSpPr>
          <p:nvPr/>
        </p:nvSpPr>
        <p:spPr bwMode="auto">
          <a:xfrm>
            <a:off x="5917329" y="3713603"/>
            <a:ext cx="1281496" cy="246221"/>
          </a:xfrm>
          <a:prstGeom prst="rect">
            <a:avLst/>
          </a:prstGeom>
          <a:noFill/>
          <a:ln w="9525">
            <a:noFill/>
            <a:miter lim="800000"/>
            <a:headEnd/>
            <a:tailEnd/>
          </a:ln>
        </p:spPr>
        <p:txBody>
          <a:bodyPr wrap="square" lIns="0" tIns="0" rIns="0" bIns="0" rtlCol="0">
            <a:spAutoFit/>
          </a:bodyPr>
          <a:lstStyle/>
          <a:p>
            <a:pPr algn="ctr" rtl="0"/>
            <a:r>
              <a:rPr lang="pt-br" sz="1600">
                <a:latin typeface="Amazon Ember" panose="02000000000000000000" pitchFamily="2" charset="0"/>
                <a:ea typeface="Amazon Ember" panose="02000000000000000000" pitchFamily="2" charset="0"/>
                <a:cs typeface="Amazon Ember" charset="0"/>
              </a:rPr>
              <a:t>Amazon EBS</a:t>
            </a:r>
          </a:p>
        </p:txBody>
      </p:sp>
      <p:pic>
        <p:nvPicPr>
          <p:cNvPr id="76" name="Graphic 18">
            <a:extLst>
              <a:ext uri="{FF2B5EF4-FFF2-40B4-BE49-F238E27FC236}">
                <a16:creationId xmlns:a16="http://schemas.microsoft.com/office/drawing/2014/main" id="{8252E745-398E-AF4F-B09E-FC8A9A07102B}"/>
              </a:ext>
            </a:extLst>
          </p:cNvPr>
          <p:cNvPicPr>
            <a:picLocks noChangeAspect="1"/>
          </p:cNvPicPr>
          <p:nvPr/>
        </p:nvPicPr>
        <p:blipFill>
          <a:blip r:embed="rId20"/>
          <a:stretch>
            <a:fillRect/>
          </a:stretch>
        </p:blipFill>
        <p:spPr>
          <a:xfrm>
            <a:off x="6147057" y="2946325"/>
            <a:ext cx="711200" cy="711200"/>
          </a:xfrm>
          <a:prstGeom prst="rect">
            <a:avLst/>
          </a:prstGeom>
        </p:spPr>
      </p:pic>
      <p:sp>
        <p:nvSpPr>
          <p:cNvPr id="31" name="TextBox 30"/>
          <p:cNvSpPr txBox="1"/>
          <p:nvPr/>
        </p:nvSpPr>
        <p:spPr>
          <a:xfrm>
            <a:off x="4639704" y="4888242"/>
            <a:ext cx="511037" cy="246221"/>
          </a:xfrm>
          <a:prstGeom prst="rect">
            <a:avLst/>
          </a:prstGeom>
          <a:noFill/>
        </p:spPr>
        <p:txBody>
          <a:bodyPr wrap="square" lIns="0" tIns="0" rIns="0" bIns="0" rtlCol="0">
            <a:spAutoFit/>
          </a:bodyPr>
          <a:lstStyle/>
          <a:p>
            <a:pPr algn="ctr" rtl="0"/>
            <a:r>
              <a:rPr lang="pt-br" sz="1600">
                <a:latin typeface="Amazon Ember" panose="02000000000000000000" pitchFamily="2" charset="0"/>
                <a:ea typeface="Amazon Ember" panose="02000000000000000000" pitchFamily="2" charset="0"/>
                <a:cs typeface="Amazon Ember" charset="0"/>
              </a:rPr>
              <a:t>IAM</a:t>
            </a:r>
          </a:p>
        </p:txBody>
      </p:sp>
      <p:pic>
        <p:nvPicPr>
          <p:cNvPr id="81" name="Graphic 34">
            <a:extLst>
              <a:ext uri="{FF2B5EF4-FFF2-40B4-BE49-F238E27FC236}">
                <a16:creationId xmlns:a16="http://schemas.microsoft.com/office/drawing/2014/main" id="{8FB9A325-064A-1544-9BC4-DC8C8D976D24}"/>
              </a:ext>
            </a:extLst>
          </p:cNvPr>
          <p:cNvPicPr>
            <a:picLocks noChangeAspect="1"/>
          </p:cNvPicPr>
          <p:nvPr/>
        </p:nvPicPr>
        <p:blipFill>
          <a:blip r:embed="rId21"/>
          <a:stretch>
            <a:fillRect/>
          </a:stretch>
        </p:blipFill>
        <p:spPr>
          <a:xfrm>
            <a:off x="4539622" y="4151118"/>
            <a:ext cx="711200" cy="711200"/>
          </a:xfrm>
          <a:prstGeom prst="rect">
            <a:avLst/>
          </a:prstGeom>
        </p:spPr>
      </p:pic>
      <p:sp>
        <p:nvSpPr>
          <p:cNvPr id="21" name="TextBox 20"/>
          <p:cNvSpPr txBox="1"/>
          <p:nvPr/>
        </p:nvSpPr>
        <p:spPr>
          <a:xfrm>
            <a:off x="5907598" y="4873282"/>
            <a:ext cx="1291227" cy="246221"/>
          </a:xfrm>
          <a:prstGeom prst="rect">
            <a:avLst/>
          </a:prstGeom>
          <a:noFill/>
        </p:spPr>
        <p:txBody>
          <a:bodyPr wrap="square" lIns="0" tIns="0" rIns="0" bIns="0" rtlCol="0">
            <a:spAutoFit/>
          </a:bodyPr>
          <a:lstStyle/>
          <a:p>
            <a:pPr algn="ctr" rtl="0"/>
            <a:r>
              <a:rPr lang="pt-br" sz="1600">
                <a:latin typeface="Amazon Ember" panose="02000000000000000000" pitchFamily="2" charset="0"/>
                <a:ea typeface="Amazon Ember" panose="02000000000000000000" pitchFamily="2" charset="0"/>
                <a:cs typeface="Amazon Ember" charset="0"/>
              </a:rPr>
              <a:t>Amazon VPC </a:t>
            </a:r>
          </a:p>
        </p:txBody>
      </p:sp>
      <p:pic>
        <p:nvPicPr>
          <p:cNvPr id="71" name="Graphic 38">
            <a:extLst>
              <a:ext uri="{FF2B5EF4-FFF2-40B4-BE49-F238E27FC236}">
                <a16:creationId xmlns:a16="http://schemas.microsoft.com/office/drawing/2014/main" id="{FDAE3007-A38E-AC41-8B46-06B8F07E4F99}"/>
              </a:ext>
            </a:extLst>
          </p:cNvPr>
          <p:cNvPicPr>
            <a:picLocks noChangeAspect="1"/>
          </p:cNvPicPr>
          <p:nvPr/>
        </p:nvPicPr>
        <p:blipFill>
          <a:blip r:embed="rId22"/>
          <a:stretch>
            <a:fillRect/>
          </a:stretch>
        </p:blipFill>
        <p:spPr>
          <a:xfrm>
            <a:off x="6147057" y="4162081"/>
            <a:ext cx="711200" cy="711200"/>
          </a:xfrm>
          <a:prstGeom prst="rect">
            <a:avLst/>
          </a:prstGeom>
        </p:spPr>
      </p:pic>
      <p:sp>
        <p:nvSpPr>
          <p:cNvPr id="59" name="TextBox 58"/>
          <p:cNvSpPr txBox="1"/>
          <p:nvPr/>
        </p:nvSpPr>
        <p:spPr>
          <a:xfrm>
            <a:off x="9083860" y="3718683"/>
            <a:ext cx="1806553" cy="738664"/>
          </a:xfrm>
          <a:prstGeom prst="rect">
            <a:avLst/>
          </a:prstGeom>
          <a:noFill/>
        </p:spPr>
        <p:txBody>
          <a:bodyPr wrap="square" lIns="0" tIns="0" rIns="0" bIns="0" rtlCol="0">
            <a:spAutoFit/>
          </a:bodyPr>
          <a:lstStyle/>
          <a:p>
            <a:pPr algn="ctr" rtl="0"/>
            <a:r>
              <a:rPr lang="pt-br" sz="1600">
                <a:latin typeface="Amazon Ember" panose="02000000000000000000" pitchFamily="2" charset="0"/>
                <a:ea typeface="Amazon Ember" panose="02000000000000000000" pitchFamily="2" charset="0"/>
              </a:rPr>
              <a:t>AWS Key Management Service (AWS KMS)</a:t>
            </a:r>
            <a:endParaRPr lang="en-US" sz="1600">
              <a:latin typeface="Amazon Ember" panose="02000000000000000000" pitchFamily="2" charset="0"/>
              <a:ea typeface="Amazon Ember" panose="02000000000000000000" pitchFamily="2" charset="0"/>
              <a:cs typeface="Amazon Ember" charset="0"/>
            </a:endParaRPr>
          </a:p>
        </p:txBody>
      </p:sp>
      <p:pic>
        <p:nvPicPr>
          <p:cNvPr id="82" name="Graphic 32">
            <a:extLst>
              <a:ext uri="{FF2B5EF4-FFF2-40B4-BE49-F238E27FC236}">
                <a16:creationId xmlns:a16="http://schemas.microsoft.com/office/drawing/2014/main" id="{28DFDADC-1F91-434E-BD65-7EE836003399}"/>
              </a:ext>
            </a:extLst>
          </p:cNvPr>
          <p:cNvPicPr>
            <a:picLocks noChangeAspect="1"/>
          </p:cNvPicPr>
          <p:nvPr/>
        </p:nvPicPr>
        <p:blipFill>
          <a:blip r:embed="rId23"/>
          <a:stretch>
            <a:fillRect/>
          </a:stretch>
        </p:blipFill>
        <p:spPr>
          <a:xfrm>
            <a:off x="9631536" y="2946325"/>
            <a:ext cx="711200" cy="711200"/>
          </a:xfrm>
          <a:prstGeom prst="rect">
            <a:avLst/>
          </a:prstGeom>
        </p:spPr>
      </p:pic>
      <p:cxnSp>
        <p:nvCxnSpPr>
          <p:cNvPr id="116" name="Straight Arrow Connector 115"/>
          <p:cNvCxnSpPr/>
          <p:nvPr/>
        </p:nvCxnSpPr>
        <p:spPr>
          <a:xfrm>
            <a:off x="5726754" y="5134463"/>
            <a:ext cx="0" cy="212529"/>
          </a:xfrm>
          <a:prstGeom prst="straightConnector1">
            <a:avLst/>
          </a:prstGeom>
          <a:ln>
            <a:headEnd type="none" w="med" len="med"/>
            <a:tailEnd type="arrow" w="med" len="sm"/>
          </a:ln>
        </p:spPr>
        <p:style>
          <a:lnRef idx="2">
            <a:schemeClr val="dk1"/>
          </a:lnRef>
          <a:fillRef idx="0">
            <a:schemeClr val="dk1"/>
          </a:fillRef>
          <a:effectRef idx="1">
            <a:schemeClr val="dk1"/>
          </a:effectRef>
          <a:fontRef idx="minor">
            <a:schemeClr val="tx1"/>
          </a:fontRef>
        </p:style>
      </p:cxnSp>
    </p:spTree>
    <p:custDataLst>
      <p:tags r:id="rId1"/>
    </p:custDataLst>
    <p:extLst>
      <p:ext uri="{BB962C8B-B14F-4D97-AF65-F5344CB8AC3E}">
        <p14:creationId xmlns:p14="http://schemas.microsoft.com/office/powerpoint/2010/main" val="315168812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79256" y="1515533"/>
            <a:ext cx="5663033" cy="2740722"/>
          </a:xfrm>
          <a:prstGeom prst="rect">
            <a:avLst/>
          </a:prstGeom>
          <a:noFill/>
          <a:ln>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p>
        </p:txBody>
      </p:sp>
      <p:sp>
        <p:nvSpPr>
          <p:cNvPr id="14" name="TextBox 13"/>
          <p:cNvSpPr txBox="1"/>
          <p:nvPr/>
        </p:nvSpPr>
        <p:spPr>
          <a:xfrm>
            <a:off x="240875" y="1578599"/>
            <a:ext cx="5251828" cy="2677656"/>
          </a:xfrm>
          <a:prstGeom prst="rect">
            <a:avLst/>
          </a:prstGeom>
          <a:noFill/>
          <a:ln>
            <a:noFill/>
            <a:prstDash val="lgDash"/>
          </a:ln>
        </p:spPr>
        <p:style>
          <a:lnRef idx="2">
            <a:schemeClr val="accent1"/>
          </a:lnRef>
          <a:fillRef idx="1">
            <a:schemeClr val="lt1"/>
          </a:fillRef>
          <a:effectRef idx="0">
            <a:schemeClr val="accent1"/>
          </a:effectRef>
          <a:fontRef idx="minor">
            <a:schemeClr val="dk1"/>
          </a:fontRef>
        </p:style>
        <p:txBody>
          <a:bodyPr wrap="square" numCol="1" rtlCol="0">
            <a:spAutoFit/>
          </a:bodyPr>
          <a:lstStyle/>
          <a:p>
            <a:pPr rtl="0"/>
            <a:r>
              <a:rPr lang="pt-br" sz="1400">
                <a:latin typeface="Lucida Console" panose="020B0609040504020204" pitchFamily="49" charset="0"/>
              </a:rPr>
              <a:t>{</a:t>
            </a:r>
          </a:p>
          <a:p>
            <a:pPr rtl="0"/>
            <a:r>
              <a:rPr lang="pt-br" sz="1400">
                <a:latin typeface="Lucida Console" panose="020B0609040504020204" pitchFamily="49" charset="0"/>
              </a:rPr>
              <a:t>    "Records": [{</a:t>
            </a:r>
          </a:p>
          <a:p>
            <a:pPr rtl="0"/>
            <a:r>
              <a:rPr lang="pt-br" sz="1400">
                <a:latin typeface="Lucida Console" panose="020B0609040504020204" pitchFamily="49" charset="0"/>
              </a:rPr>
              <a:t>        "eventVersion": "1.0",</a:t>
            </a:r>
          </a:p>
          <a:p>
            <a:pPr rtl="0"/>
            <a:r>
              <a:rPr lang="pt-br" sz="1400">
                <a:latin typeface="Lucida Console" panose="020B0609040504020204" pitchFamily="49" charset="0"/>
              </a:rPr>
              <a:t>        "</a:t>
            </a:r>
            <a:r>
              <a:rPr lang="pt-br" sz="1400">
                <a:solidFill>
                  <a:srgbClr val="000000"/>
                </a:solidFill>
                <a:latin typeface="Lucida Console" panose="020B0609040504020204" pitchFamily="49" charset="0"/>
              </a:rPr>
              <a:t>userIdentity</a:t>
            </a:r>
            <a:r>
              <a:rPr lang="pt-br" sz="1400">
                <a:latin typeface="Lucida Console" panose="020B0609040504020204" pitchFamily="49" charset="0"/>
              </a:rPr>
              <a:t>": {</a:t>
            </a:r>
          </a:p>
          <a:p>
            <a:pPr rtl="0"/>
            <a:r>
              <a:rPr lang="pt-br" sz="1400">
                <a:latin typeface="Lucida Console" panose="020B0609040504020204" pitchFamily="49" charset="0"/>
              </a:rPr>
              <a:t>            "</a:t>
            </a:r>
            <a:r>
              <a:rPr lang="pt-br" sz="1400">
                <a:solidFill>
                  <a:srgbClr val="000000"/>
                </a:solidFill>
                <a:latin typeface="Lucida Console" panose="020B0609040504020204" pitchFamily="49" charset="0"/>
              </a:rPr>
              <a:t>type</a:t>
            </a:r>
            <a:r>
              <a:rPr lang="pt-br" sz="1400">
                <a:latin typeface="Lucida Console" panose="020B0609040504020204" pitchFamily="49" charset="0"/>
              </a:rPr>
              <a:t>": "</a:t>
            </a:r>
            <a:r>
              <a:rPr lang="pt-br" sz="1400">
                <a:solidFill>
                  <a:srgbClr val="000000"/>
                </a:solidFill>
                <a:latin typeface="Lucida Console" panose="020B0609040504020204" pitchFamily="49" charset="0"/>
              </a:rPr>
              <a:t>IAMUser</a:t>
            </a:r>
            <a:r>
              <a:rPr lang="pt-br" sz="1400">
                <a:latin typeface="Lucida Console" panose="020B0609040504020204" pitchFamily="49" charset="0"/>
              </a:rPr>
              <a:t>",</a:t>
            </a:r>
          </a:p>
          <a:p>
            <a:pPr rtl="0"/>
            <a:r>
              <a:rPr lang="pt-br" sz="1400">
                <a:latin typeface="Lucida Console" panose="020B0609040504020204" pitchFamily="49" charset="0"/>
              </a:rPr>
              <a:t>            "principalId": "EX_PRINCIPAL_ID",</a:t>
            </a:r>
          </a:p>
          <a:p>
            <a:pPr rtl="0"/>
            <a:r>
              <a:rPr lang="pt-br" sz="1400">
                <a:latin typeface="Lucida Console" panose="020B0609040504020204" pitchFamily="49" charset="0"/>
              </a:rPr>
              <a:t>            "</a:t>
            </a:r>
            <a:r>
              <a:rPr lang="pt-br" sz="1400">
                <a:solidFill>
                  <a:srgbClr val="000000"/>
                </a:solidFill>
                <a:latin typeface="Lucida Console" panose="020B0609040504020204" pitchFamily="49" charset="0"/>
              </a:rPr>
              <a:t>arn</a:t>
            </a:r>
            <a:r>
              <a:rPr lang="pt-br" sz="1400">
                <a:latin typeface="Lucida Console" panose="020B0609040504020204" pitchFamily="49" charset="0"/>
              </a:rPr>
              <a:t>": "arn:aws:iam::123456789012:user/Alice",</a:t>
            </a:r>
          </a:p>
          <a:p>
            <a:pPr rtl="0"/>
            <a:r>
              <a:rPr lang="pt-br" sz="1400">
                <a:latin typeface="Lucida Console" panose="020B0609040504020204" pitchFamily="49" charset="0"/>
              </a:rPr>
              <a:t>            "accountId": "123456789012",</a:t>
            </a:r>
          </a:p>
          <a:p>
            <a:pPr rtl="0"/>
            <a:r>
              <a:rPr lang="pt-br" sz="1400">
                <a:latin typeface="Lucida Console" panose="020B0609040504020204" pitchFamily="49" charset="0"/>
              </a:rPr>
              <a:t>            "</a:t>
            </a:r>
            <a:r>
              <a:rPr lang="pt-br" sz="1400">
                <a:solidFill>
                  <a:srgbClr val="000000"/>
                </a:solidFill>
                <a:latin typeface="Lucida Console" panose="020B0609040504020204" pitchFamily="49" charset="0"/>
              </a:rPr>
              <a:t>accessKeyId</a:t>
            </a:r>
            <a:r>
              <a:rPr lang="pt-br" sz="1400">
                <a:latin typeface="Lucida Console" panose="020B0609040504020204" pitchFamily="49" charset="0"/>
              </a:rPr>
              <a:t>": "EXAMPLE_KEY_ID",</a:t>
            </a:r>
          </a:p>
          <a:p>
            <a:pPr rtl="0"/>
            <a:r>
              <a:rPr lang="pt-br" sz="1400">
                <a:latin typeface="Lucida Console" panose="020B0609040504020204" pitchFamily="49" charset="0"/>
              </a:rPr>
              <a:t>            "</a:t>
            </a:r>
            <a:r>
              <a:rPr lang="pt-br" sz="1400">
                <a:solidFill>
                  <a:srgbClr val="000000"/>
                </a:solidFill>
                <a:latin typeface="Lucida Console" panose="020B0609040504020204" pitchFamily="49" charset="0"/>
              </a:rPr>
              <a:t>userName</a:t>
            </a:r>
            <a:r>
              <a:rPr lang="pt-br" sz="1400">
                <a:latin typeface="Lucida Console" panose="020B0609040504020204" pitchFamily="49" charset="0"/>
              </a:rPr>
              <a:t>": "Alice"</a:t>
            </a:r>
          </a:p>
          <a:p>
            <a:pPr rtl="0"/>
            <a:r>
              <a:rPr lang="pt-br" sz="1400">
                <a:latin typeface="Lucida Console" panose="020B0609040504020204" pitchFamily="49" charset="0"/>
              </a:rPr>
              <a:t>        },</a:t>
            </a:r>
          </a:p>
        </p:txBody>
      </p:sp>
      <p:sp>
        <p:nvSpPr>
          <p:cNvPr id="15" name="TextBox 14"/>
          <p:cNvSpPr txBox="1"/>
          <p:nvPr/>
        </p:nvSpPr>
        <p:spPr>
          <a:xfrm>
            <a:off x="240875" y="4256255"/>
            <a:ext cx="5251828" cy="1815882"/>
          </a:xfrm>
          <a:prstGeom prst="rect">
            <a:avLst/>
          </a:prstGeom>
          <a:noFill/>
          <a:ln>
            <a:noFill/>
            <a:prstDash val="lgDash"/>
          </a:ln>
        </p:spPr>
        <p:style>
          <a:lnRef idx="2">
            <a:schemeClr val="accent1"/>
          </a:lnRef>
          <a:fillRef idx="1">
            <a:schemeClr val="lt1"/>
          </a:fillRef>
          <a:effectRef idx="0">
            <a:schemeClr val="accent1"/>
          </a:effectRef>
          <a:fontRef idx="minor">
            <a:schemeClr val="dk1"/>
          </a:fontRef>
        </p:style>
        <p:txBody>
          <a:bodyPr wrap="square" rtlCol="0">
            <a:spAutoFit/>
          </a:bodyPr>
          <a:lstStyle/>
          <a:p>
            <a:pPr rtl="0"/>
            <a:r>
              <a:rPr lang="pt-br" sz="1400">
                <a:latin typeface="Lucida Console" panose="020B0609040504020204" pitchFamily="49" charset="0"/>
              </a:rPr>
              <a:t> "requestParameters": {</a:t>
            </a:r>
          </a:p>
          <a:p>
            <a:pPr rtl="0"/>
            <a:r>
              <a:rPr lang="pt-br" sz="1400">
                <a:latin typeface="Lucida Console" panose="020B0609040504020204" pitchFamily="49" charset="0"/>
              </a:rPr>
              <a:t>            "instancesSet": {</a:t>
            </a:r>
          </a:p>
          <a:p>
            <a:pPr rtl="0"/>
            <a:r>
              <a:rPr lang="pt-br" sz="1400">
                <a:latin typeface="Lucida Console" panose="020B0609040504020204" pitchFamily="49" charset="0"/>
              </a:rPr>
              <a:t>                "</a:t>
            </a:r>
            <a:r>
              <a:rPr lang="pt-br" sz="1400">
                <a:solidFill>
                  <a:srgbClr val="000000"/>
                </a:solidFill>
                <a:latin typeface="Lucida Console" panose="020B0609040504020204" pitchFamily="49" charset="0"/>
              </a:rPr>
              <a:t>items</a:t>
            </a:r>
            <a:r>
              <a:rPr lang="pt-br" sz="1400">
                <a:latin typeface="Lucida Console" panose="020B0609040504020204" pitchFamily="49" charset="0"/>
              </a:rPr>
              <a:t>": [{</a:t>
            </a:r>
          </a:p>
          <a:p>
            <a:pPr rtl="0"/>
            <a:r>
              <a:rPr lang="pt-br" sz="1400">
                <a:latin typeface="Lucida Console" panose="020B0609040504020204" pitchFamily="49" charset="0"/>
              </a:rPr>
              <a:t>                    "instanceId": "i-ebeaf9e2"</a:t>
            </a:r>
          </a:p>
          <a:p>
            <a:pPr rtl="0"/>
            <a:r>
              <a:rPr lang="pt-br" sz="1400">
                <a:latin typeface="Lucida Console" panose="020B0609040504020204" pitchFamily="49" charset="0"/>
              </a:rPr>
              <a:t>                }]</a:t>
            </a:r>
          </a:p>
          <a:p>
            <a:pPr rtl="0"/>
            <a:r>
              <a:rPr lang="pt-br" sz="1400">
                <a:latin typeface="Lucida Console" panose="020B0609040504020204" pitchFamily="49" charset="0"/>
              </a:rPr>
              <a:t>            },</a:t>
            </a:r>
          </a:p>
          <a:p>
            <a:pPr rtl="0"/>
            <a:r>
              <a:rPr lang="pt-br" sz="1400">
                <a:latin typeface="Lucida Console" panose="020B0609040504020204" pitchFamily="49" charset="0"/>
              </a:rPr>
              <a:t>            "force": false</a:t>
            </a:r>
          </a:p>
          <a:p>
            <a:pPr rtl="0"/>
            <a:r>
              <a:rPr lang="pt-br" sz="1400">
                <a:latin typeface="Lucida Console" panose="020B0609040504020204" pitchFamily="49" charset="0"/>
              </a:rPr>
              <a:t>        },</a:t>
            </a:r>
          </a:p>
        </p:txBody>
      </p:sp>
      <p:sp>
        <p:nvSpPr>
          <p:cNvPr id="2" name="Title 1"/>
          <p:cNvSpPr>
            <a:spLocks noGrp="1"/>
          </p:cNvSpPr>
          <p:nvPr>
            <p:ph type="title"/>
          </p:nvPr>
        </p:nvSpPr>
        <p:spPr/>
        <p:txBody>
          <a:bodyPr rtlCol="0"/>
          <a:lstStyle/>
          <a:p>
            <a:pPr rtl="0"/>
            <a:r>
              <a:rPr lang="pt-br" sz="3500" dirty="0"/>
              <a:t>Exemplo: log do AWS </a:t>
            </a:r>
            <a:r>
              <a:rPr lang="pt-br" sz="3500" dirty="0" err="1"/>
              <a:t>CloudTrail</a:t>
            </a:r>
            <a:endParaRPr lang="pt-br" sz="3500" dirty="0"/>
          </a:p>
        </p:txBody>
      </p:sp>
      <p:sp>
        <p:nvSpPr>
          <p:cNvPr id="6" name="Slide Number Placeholder 5"/>
          <p:cNvSpPr>
            <a:spLocks noGrp="1"/>
          </p:cNvSpPr>
          <p:nvPr>
            <p:ph type="sldNum" sz="quarter" idx="12"/>
          </p:nvPr>
        </p:nvSpPr>
        <p:spPr/>
        <p:txBody>
          <a:bodyPr rtlCol="0"/>
          <a:lstStyle/>
          <a:p>
            <a:pPr rtl="0"/>
            <a:fld id="{9FC43BFD-8FF7-A343-A8A6-E2338FCE8046}" type="slidenum">
              <a:rPr lang="en-US" smtClean="0"/>
              <a:pPr/>
              <a:t>34</a:t>
            </a:fld>
            <a:endParaRPr lang="en-US"/>
          </a:p>
        </p:txBody>
      </p:sp>
      <p:sp>
        <p:nvSpPr>
          <p:cNvPr id="7" name="TextBox 6"/>
          <p:cNvSpPr txBox="1"/>
          <p:nvPr/>
        </p:nvSpPr>
        <p:spPr>
          <a:xfrm>
            <a:off x="6753659" y="1445193"/>
            <a:ext cx="4390887" cy="2246769"/>
          </a:xfrm>
          <a:prstGeom prst="rect">
            <a:avLst/>
          </a:prstGeom>
          <a:noFill/>
          <a:ln>
            <a:noFill/>
            <a:prstDash val="lgDash"/>
          </a:ln>
        </p:spPr>
        <p:style>
          <a:lnRef idx="2">
            <a:schemeClr val="accent1"/>
          </a:lnRef>
          <a:fillRef idx="1">
            <a:schemeClr val="lt1"/>
          </a:fillRef>
          <a:effectRef idx="0">
            <a:schemeClr val="accent1"/>
          </a:effectRef>
          <a:fontRef idx="minor">
            <a:schemeClr val="dk1"/>
          </a:fontRef>
        </p:style>
        <p:txBody>
          <a:bodyPr wrap="square" rtlCol="0">
            <a:spAutoFit/>
          </a:bodyPr>
          <a:lstStyle/>
          <a:p>
            <a:pPr rtl="0"/>
            <a:endParaRPr lang="en-US" sz="1400">
              <a:latin typeface="Lucida Console" panose="020B0609040504020204" pitchFamily="49" charset="0"/>
            </a:endParaRPr>
          </a:p>
          <a:p>
            <a:pPr rtl="0"/>
            <a:r>
              <a:rPr lang="pt-br" sz="1400">
                <a:latin typeface="Lucida Console" panose="020B0609040504020204" pitchFamily="49" charset="0"/>
              </a:rPr>
              <a:t>"eventTime": "</a:t>
            </a:r>
            <a:r>
              <a:rPr lang="pt-br" sz="1400">
                <a:solidFill>
                  <a:srgbClr val="000000"/>
                </a:solidFill>
                <a:latin typeface="Lucida Console" panose="020B0609040504020204" pitchFamily="49" charset="0"/>
              </a:rPr>
              <a:t>2018-03-06</a:t>
            </a:r>
            <a:r>
              <a:rPr lang="pt-br" sz="1400">
                <a:latin typeface="Lucida Console" panose="020B0609040504020204" pitchFamily="49" charset="0"/>
              </a:rPr>
              <a:t>T21:01:59Z",</a:t>
            </a:r>
          </a:p>
          <a:p>
            <a:pPr rtl="0"/>
            <a:r>
              <a:rPr lang="pt-br" sz="1400">
                <a:latin typeface="Lucida Console" panose="020B0609040504020204" pitchFamily="49" charset="0"/>
              </a:rPr>
              <a:t>        "eventSource": "ec2.amazonaws.com",</a:t>
            </a:r>
          </a:p>
          <a:p>
            <a:pPr rtl="0"/>
            <a:r>
              <a:rPr lang="pt-br" sz="1400">
                <a:latin typeface="Lucida Console" panose="020B0609040504020204" pitchFamily="49" charset="0"/>
              </a:rPr>
              <a:t>        "eventName": "StopInstances",</a:t>
            </a:r>
          </a:p>
          <a:p>
            <a:pPr rtl="0"/>
            <a:r>
              <a:rPr lang="pt-br" sz="1400">
                <a:latin typeface="Lucida Console" panose="020B0609040504020204" pitchFamily="49" charset="0"/>
              </a:rPr>
              <a:t>        "awsRegion": "us-west-2",</a:t>
            </a:r>
          </a:p>
          <a:p>
            <a:pPr rtl="0"/>
            <a:r>
              <a:rPr lang="pt-br" sz="1400">
                <a:latin typeface="Lucida Console" panose="020B0609040504020204" pitchFamily="49" charset="0"/>
              </a:rPr>
              <a:t>        "sourceIPAddress": "205.251.233.176",</a:t>
            </a:r>
          </a:p>
          <a:p>
            <a:pPr rtl="0"/>
            <a:r>
              <a:rPr lang="pt-br" sz="1400">
                <a:latin typeface="Lucida Console" panose="020B0609040504020204" pitchFamily="49" charset="0"/>
              </a:rPr>
              <a:t>        "userAgent": "ec2-api-tools 1.6.12.2",</a:t>
            </a:r>
          </a:p>
        </p:txBody>
      </p:sp>
      <p:sp>
        <p:nvSpPr>
          <p:cNvPr id="8" name="TextBox 7"/>
          <p:cNvSpPr txBox="1"/>
          <p:nvPr/>
        </p:nvSpPr>
        <p:spPr>
          <a:xfrm>
            <a:off x="6753660" y="3701813"/>
            <a:ext cx="4390887" cy="2677655"/>
          </a:xfrm>
          <a:prstGeom prst="rect">
            <a:avLst/>
          </a:prstGeom>
          <a:noFill/>
          <a:ln>
            <a:noFill/>
            <a:prstDash val="lgDash"/>
          </a:ln>
        </p:spPr>
        <p:style>
          <a:lnRef idx="2">
            <a:schemeClr val="accent1"/>
          </a:lnRef>
          <a:fillRef idx="1">
            <a:schemeClr val="lt1"/>
          </a:fillRef>
          <a:effectRef idx="0">
            <a:schemeClr val="accent1"/>
          </a:effectRef>
          <a:fontRef idx="minor">
            <a:schemeClr val="dk1"/>
          </a:fontRef>
        </p:style>
        <p:txBody>
          <a:bodyPr wrap="square" rtlCol="0">
            <a:spAutoFit/>
          </a:bodyPr>
          <a:lstStyle/>
          <a:p>
            <a:pPr rtl="0"/>
            <a:r>
              <a:rPr lang="pt-br" sz="1400">
                <a:latin typeface="Lucida Console" panose="020B0609040504020204" pitchFamily="49" charset="0"/>
              </a:rPr>
              <a:t>"responseElements": {</a:t>
            </a:r>
          </a:p>
          <a:p>
            <a:pPr rtl="0"/>
            <a:r>
              <a:rPr lang="pt-br" sz="1400">
                <a:latin typeface="Lucida Console" panose="020B0609040504020204" pitchFamily="49" charset="0"/>
              </a:rPr>
              <a:t>    "instancesSet": {</a:t>
            </a:r>
          </a:p>
          <a:p>
            <a:pPr rtl="0"/>
            <a:r>
              <a:rPr lang="pt-br" sz="1400">
                <a:latin typeface="Lucida Console" panose="020B0609040504020204" pitchFamily="49" charset="0"/>
              </a:rPr>
              <a:t>        "</a:t>
            </a:r>
            <a:r>
              <a:rPr lang="pt-br" sz="1400">
                <a:solidFill>
                  <a:srgbClr val="000000"/>
                </a:solidFill>
                <a:latin typeface="Lucida Console" panose="020B0609040504020204" pitchFamily="49" charset="0"/>
              </a:rPr>
              <a:t>items</a:t>
            </a:r>
            <a:r>
              <a:rPr lang="pt-br" sz="1400">
                <a:latin typeface="Lucida Console" panose="020B0609040504020204" pitchFamily="49" charset="0"/>
              </a:rPr>
              <a:t>": [{</a:t>
            </a:r>
          </a:p>
          <a:p>
            <a:pPr rtl="0"/>
            <a:r>
              <a:rPr lang="pt-br" sz="1400">
                <a:latin typeface="Lucida Console" panose="020B0609040504020204" pitchFamily="49" charset="0"/>
              </a:rPr>
              <a:t>            "instanceId": "i-ebeaf9e2",</a:t>
            </a:r>
          </a:p>
          <a:p>
            <a:pPr rtl="0"/>
            <a:r>
              <a:rPr lang="pt-br" sz="1400">
                <a:latin typeface="Lucida Console" panose="020B0609040504020204" pitchFamily="49" charset="0"/>
              </a:rPr>
              <a:t>            "currentState": {</a:t>
            </a:r>
          </a:p>
          <a:p>
            <a:pPr rtl="0"/>
            <a:r>
              <a:rPr lang="pt-br" sz="1400">
                <a:latin typeface="Lucida Console" panose="020B0609040504020204" pitchFamily="49" charset="0"/>
              </a:rPr>
              <a:t>                "code": 64,</a:t>
            </a:r>
          </a:p>
          <a:p>
            <a:pPr rtl="0"/>
            <a:r>
              <a:rPr lang="pt-br" sz="1400">
                <a:latin typeface="Lucida Console" panose="020B0609040504020204" pitchFamily="49" charset="0"/>
              </a:rPr>
              <a:t>                "name": "</a:t>
            </a:r>
            <a:r>
              <a:rPr lang="pt-br" sz="1400">
                <a:solidFill>
                  <a:srgbClr val="000000"/>
                </a:solidFill>
                <a:latin typeface="Lucida Console" panose="020B0609040504020204" pitchFamily="49" charset="0"/>
              </a:rPr>
              <a:t>stopping</a:t>
            </a:r>
            <a:r>
              <a:rPr lang="pt-br" sz="1400">
                <a:latin typeface="Lucida Console" panose="020B0609040504020204" pitchFamily="49" charset="0"/>
              </a:rPr>
              <a:t>"</a:t>
            </a:r>
          </a:p>
          <a:p>
            <a:pPr rtl="0"/>
            <a:r>
              <a:rPr lang="pt-br" sz="1400">
                <a:latin typeface="Lucida Console" panose="020B0609040504020204" pitchFamily="49" charset="0"/>
              </a:rPr>
              <a:t>            },</a:t>
            </a:r>
          </a:p>
          <a:p>
            <a:pPr rtl="0"/>
            <a:r>
              <a:rPr lang="pt-br" sz="1400">
                <a:latin typeface="Lucida Console" panose="020B0609040504020204" pitchFamily="49" charset="0"/>
              </a:rPr>
              <a:t>            "previousState": {</a:t>
            </a:r>
          </a:p>
          <a:p>
            <a:pPr rtl="0"/>
            <a:r>
              <a:rPr lang="pt-br" sz="1400">
                <a:latin typeface="Lucida Console" panose="020B0609040504020204" pitchFamily="49" charset="0"/>
              </a:rPr>
              <a:t>                "code": 16,</a:t>
            </a:r>
          </a:p>
          <a:p>
            <a:pPr rtl="0"/>
            <a:r>
              <a:rPr lang="pt-br" sz="1400">
                <a:latin typeface="Lucida Console" panose="020B0609040504020204" pitchFamily="49" charset="0"/>
              </a:rPr>
              <a:t>                "name": "running"</a:t>
            </a:r>
          </a:p>
          <a:p>
            <a:pPr rtl="0"/>
            <a:r>
              <a:rPr lang="pt-br" sz="1400">
                <a:latin typeface="Lucida Console" panose="020B0609040504020204" pitchFamily="49" charset="0"/>
              </a:rPr>
              <a:t>            }</a:t>
            </a:r>
          </a:p>
        </p:txBody>
      </p:sp>
      <p:sp>
        <p:nvSpPr>
          <p:cNvPr id="4" name="Footer Placeholder 3"/>
          <p:cNvSpPr>
            <a:spLocks noGrp="1"/>
          </p:cNvSpPr>
          <p:nvPr>
            <p:ph type="ftr" sz="quarter" idx="3"/>
          </p:nvPr>
        </p:nvSpPr>
        <p:spPr>
          <a:xfrm>
            <a:off x="419100" y="6356350"/>
            <a:ext cx="4644219" cy="365125"/>
          </a:xfrm>
        </p:spPr>
        <p:txBody>
          <a:bodyPr rtlCol="0"/>
          <a:lstStyle/>
          <a:p>
            <a:pPr rtl="0"/>
            <a:r>
              <a:rPr lang="pt-br" dirty="0"/>
              <a:t>© 2020 </a:t>
            </a:r>
            <a:r>
              <a:rPr lang="pt-br" dirty="0" err="1"/>
              <a:t>Amazon</a:t>
            </a:r>
            <a:r>
              <a:rPr lang="pt-br" dirty="0"/>
              <a:t> Web Services, Inc. ou suas afiliadas. Todos os direitos reservados.</a:t>
            </a:r>
          </a:p>
        </p:txBody>
      </p:sp>
      <p:sp>
        <p:nvSpPr>
          <p:cNvPr id="16" name="Rectangle 15"/>
          <p:cNvSpPr/>
          <p:nvPr/>
        </p:nvSpPr>
        <p:spPr>
          <a:xfrm>
            <a:off x="279256" y="4256255"/>
            <a:ext cx="5663033" cy="2065028"/>
          </a:xfrm>
          <a:prstGeom prst="rect">
            <a:avLst/>
          </a:prstGeom>
          <a:noFill/>
          <a:ln>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p>
        </p:txBody>
      </p:sp>
      <p:sp>
        <p:nvSpPr>
          <p:cNvPr id="17" name="Rectangle 16"/>
          <p:cNvSpPr/>
          <p:nvPr/>
        </p:nvSpPr>
        <p:spPr>
          <a:xfrm>
            <a:off x="6753659" y="1515534"/>
            <a:ext cx="4870559" cy="2186280"/>
          </a:xfrm>
          <a:prstGeom prst="rect">
            <a:avLst/>
          </a:prstGeom>
          <a:noFill/>
          <a:ln>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p>
        </p:txBody>
      </p:sp>
      <p:sp>
        <p:nvSpPr>
          <p:cNvPr id="18" name="Rectangle 17"/>
          <p:cNvSpPr/>
          <p:nvPr/>
        </p:nvSpPr>
        <p:spPr>
          <a:xfrm>
            <a:off x="6753659" y="3701813"/>
            <a:ext cx="4870559" cy="2654537"/>
          </a:xfrm>
          <a:prstGeom prst="rect">
            <a:avLst/>
          </a:prstGeom>
          <a:noFill/>
          <a:ln>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p>
        </p:txBody>
      </p:sp>
      <p:sp>
        <p:nvSpPr>
          <p:cNvPr id="10" name="TextBox 9"/>
          <p:cNvSpPr txBox="1"/>
          <p:nvPr/>
        </p:nvSpPr>
        <p:spPr>
          <a:xfrm>
            <a:off x="282654" y="1181679"/>
            <a:ext cx="2972586" cy="400110"/>
          </a:xfrm>
          <a:prstGeom prst="rect">
            <a:avLst/>
          </a:prstGeom>
          <a:solidFill>
            <a:schemeClr val="tx2"/>
          </a:solidFill>
          <a:ln w="12700">
            <a:solidFill>
              <a:schemeClr val="accent1"/>
            </a:solidFill>
          </a:ln>
        </p:spPr>
        <p:style>
          <a:lnRef idx="3">
            <a:schemeClr val="lt1"/>
          </a:lnRef>
          <a:fillRef idx="1">
            <a:schemeClr val="accent1"/>
          </a:fillRef>
          <a:effectRef idx="1">
            <a:schemeClr val="accent1"/>
          </a:effectRef>
          <a:fontRef idx="minor">
            <a:schemeClr val="lt1"/>
          </a:fontRef>
        </p:style>
        <p:txBody>
          <a:bodyPr wrap="square" rtlCol="0">
            <a:spAutoFit/>
          </a:bodyPr>
          <a:lstStyle>
            <a:defPPr>
              <a:defRPr lang="en-US"/>
            </a:defPPr>
            <a:lvl1pPr>
              <a:buClr>
                <a:schemeClr val="accent1"/>
              </a:buClr>
              <a:defRPr sz="1600" b="1">
                <a:solidFill>
                  <a:schemeClr val="tx1"/>
                </a:solidFill>
              </a:defRPr>
            </a:lvl1pPr>
          </a:lstStyle>
          <a:p>
            <a:pPr rtl="0"/>
            <a:r>
              <a:rPr lang="pt-br" sz="2000" b="0">
                <a:solidFill>
                  <a:schemeClr val="accent1"/>
                </a:solidFill>
                <a:latin typeface="Amazon Ember" panose="02000000000000000000" pitchFamily="2" charset="0"/>
                <a:ea typeface="Amazon Ember" panose="02000000000000000000" pitchFamily="2" charset="0"/>
              </a:rPr>
              <a:t>Quem </a:t>
            </a:r>
            <a:r>
              <a:rPr lang="pt-br" sz="2000" b="0">
                <a:solidFill>
                  <a:schemeClr val="accent1"/>
                </a:solidFill>
                <a:latin typeface="+mj-lt"/>
              </a:rPr>
              <a:t>fez a solicitação?</a:t>
            </a:r>
          </a:p>
        </p:txBody>
      </p:sp>
      <p:sp>
        <p:nvSpPr>
          <p:cNvPr id="11" name="TextBox 10"/>
          <p:cNvSpPr txBox="1"/>
          <p:nvPr/>
        </p:nvSpPr>
        <p:spPr>
          <a:xfrm>
            <a:off x="6753660" y="1195687"/>
            <a:ext cx="3040971" cy="400110"/>
          </a:xfrm>
          <a:prstGeom prst="rect">
            <a:avLst/>
          </a:prstGeom>
          <a:solidFill>
            <a:schemeClr val="tx2"/>
          </a:solidFill>
          <a:ln w="12700">
            <a:solidFill>
              <a:schemeClr val="tx1"/>
            </a:solidFill>
          </a:ln>
        </p:spPr>
        <p:style>
          <a:lnRef idx="3">
            <a:schemeClr val="lt1"/>
          </a:lnRef>
          <a:fillRef idx="1">
            <a:schemeClr val="accent1"/>
          </a:fillRef>
          <a:effectRef idx="1">
            <a:schemeClr val="accent1"/>
          </a:effectRef>
          <a:fontRef idx="minor">
            <a:schemeClr val="lt1"/>
          </a:fontRef>
        </p:style>
        <p:txBody>
          <a:bodyPr wrap="square" rtlCol="0">
            <a:spAutoFit/>
          </a:bodyPr>
          <a:lstStyle>
            <a:defPPr>
              <a:defRPr lang="en-US"/>
            </a:defPPr>
            <a:lvl1pPr>
              <a:buClr>
                <a:schemeClr val="accent1"/>
              </a:buClr>
              <a:defRPr sz="1600" b="1">
                <a:solidFill>
                  <a:schemeClr val="tx1"/>
                </a:solidFill>
              </a:defRPr>
            </a:lvl1pPr>
          </a:lstStyle>
          <a:p>
            <a:pPr rtl="0"/>
            <a:r>
              <a:rPr lang="pt-br" sz="2000" b="0">
                <a:solidFill>
                  <a:schemeClr val="accent1"/>
                </a:solidFill>
                <a:latin typeface="Amazon Ember" panose="02000000000000000000" pitchFamily="2" charset="0"/>
                <a:ea typeface="Amazon Ember" panose="02000000000000000000" pitchFamily="2" charset="0"/>
              </a:rPr>
              <a:t>Quando</a:t>
            </a:r>
            <a:r>
              <a:rPr lang="pt-br" sz="2000" b="0">
                <a:solidFill>
                  <a:schemeClr val="accent1"/>
                </a:solidFill>
                <a:latin typeface="+mj-lt"/>
              </a:rPr>
              <a:t> e de </a:t>
            </a:r>
            <a:r>
              <a:rPr lang="pt-br" sz="2000" b="0">
                <a:solidFill>
                  <a:schemeClr val="accent1"/>
                </a:solidFill>
                <a:latin typeface="Amazon Ember" panose="02000000000000000000" pitchFamily="2" charset="0"/>
                <a:ea typeface="Amazon Ember" panose="02000000000000000000" pitchFamily="2" charset="0"/>
              </a:rPr>
              <a:t>onde</a:t>
            </a:r>
            <a:r>
              <a:rPr lang="pt-br" sz="2000" b="0">
                <a:solidFill>
                  <a:schemeClr val="accent1"/>
                </a:solidFill>
                <a:latin typeface="+mj-lt"/>
              </a:rPr>
              <a:t>?</a:t>
            </a:r>
          </a:p>
        </p:txBody>
      </p:sp>
      <p:sp>
        <p:nvSpPr>
          <p:cNvPr id="12" name="TextBox 11"/>
          <p:cNvSpPr txBox="1"/>
          <p:nvPr/>
        </p:nvSpPr>
        <p:spPr>
          <a:xfrm>
            <a:off x="3635433" y="3998654"/>
            <a:ext cx="2638556" cy="400110"/>
          </a:xfrm>
          <a:prstGeom prst="rect">
            <a:avLst/>
          </a:prstGeom>
          <a:solidFill>
            <a:schemeClr val="tx2"/>
          </a:solidFill>
          <a:ln w="12700">
            <a:solidFill>
              <a:schemeClr val="tx1"/>
            </a:solidFill>
          </a:ln>
        </p:spPr>
        <p:style>
          <a:lnRef idx="3">
            <a:schemeClr val="lt1"/>
          </a:lnRef>
          <a:fillRef idx="1">
            <a:schemeClr val="accent1"/>
          </a:fillRef>
          <a:effectRef idx="1">
            <a:schemeClr val="accent1"/>
          </a:effectRef>
          <a:fontRef idx="minor">
            <a:schemeClr val="lt1"/>
          </a:fontRef>
        </p:style>
        <p:txBody>
          <a:bodyPr wrap="square" rtlCol="0">
            <a:spAutoFit/>
          </a:bodyPr>
          <a:lstStyle>
            <a:defPPr>
              <a:defRPr lang="en-US"/>
            </a:defPPr>
            <a:lvl1pPr>
              <a:buClr>
                <a:schemeClr val="accent1"/>
              </a:buClr>
              <a:defRPr sz="1600" b="1">
                <a:solidFill>
                  <a:schemeClr val="tx1"/>
                </a:solidFill>
              </a:defRPr>
            </a:lvl1pPr>
          </a:lstStyle>
          <a:p>
            <a:pPr rtl="0"/>
            <a:r>
              <a:rPr lang="pt-br" sz="2000" b="0">
                <a:solidFill>
                  <a:schemeClr val="accent1"/>
                </a:solidFill>
                <a:latin typeface="Amazon Ember" panose="02000000000000000000" pitchFamily="2" charset="0"/>
                <a:ea typeface="Amazon Ember" panose="02000000000000000000" pitchFamily="2" charset="0"/>
              </a:rPr>
              <a:t>O que</a:t>
            </a:r>
            <a:r>
              <a:rPr lang="pt-br" sz="2000" b="0">
                <a:solidFill>
                  <a:schemeClr val="accent1"/>
                </a:solidFill>
              </a:rPr>
              <a:t> foi solicitado?</a:t>
            </a:r>
          </a:p>
        </p:txBody>
      </p:sp>
      <p:sp>
        <p:nvSpPr>
          <p:cNvPr id="13" name="TextBox 12"/>
          <p:cNvSpPr txBox="1"/>
          <p:nvPr/>
        </p:nvSpPr>
        <p:spPr>
          <a:xfrm>
            <a:off x="9412391" y="3580561"/>
            <a:ext cx="1903309" cy="707886"/>
          </a:xfrm>
          <a:prstGeom prst="rect">
            <a:avLst/>
          </a:prstGeom>
          <a:solidFill>
            <a:schemeClr val="tx2"/>
          </a:solidFill>
          <a:ln w="12700">
            <a:solidFill>
              <a:schemeClr val="tx1"/>
            </a:solidFill>
          </a:ln>
        </p:spPr>
        <p:style>
          <a:lnRef idx="3">
            <a:schemeClr val="lt1"/>
          </a:lnRef>
          <a:fillRef idx="1">
            <a:schemeClr val="accent1"/>
          </a:fillRef>
          <a:effectRef idx="1">
            <a:schemeClr val="accent1"/>
          </a:effectRef>
          <a:fontRef idx="minor">
            <a:schemeClr val="lt1"/>
          </a:fontRef>
        </p:style>
        <p:txBody>
          <a:bodyPr wrap="square" rtlCol="0">
            <a:spAutoFit/>
          </a:bodyPr>
          <a:lstStyle>
            <a:defPPr>
              <a:defRPr lang="en-US"/>
            </a:defPPr>
            <a:lvl1pPr>
              <a:buClr>
                <a:schemeClr val="accent1"/>
              </a:buClr>
              <a:defRPr sz="1600" b="1">
                <a:solidFill>
                  <a:schemeClr val="tx1"/>
                </a:solidFill>
              </a:defRPr>
            </a:lvl1pPr>
          </a:lstStyle>
          <a:p>
            <a:pPr rtl="0"/>
            <a:r>
              <a:rPr lang="pt-br" sz="2000" b="0">
                <a:solidFill>
                  <a:schemeClr val="accent1"/>
                </a:solidFill>
                <a:latin typeface="Amazon Ember" panose="02000000000000000000" pitchFamily="2" charset="0"/>
                <a:ea typeface="Amazon Ember" panose="02000000000000000000" pitchFamily="2" charset="0"/>
              </a:rPr>
              <a:t>Qual</a:t>
            </a:r>
            <a:r>
              <a:rPr lang="pt-br" sz="2000" b="0">
                <a:solidFill>
                  <a:schemeClr val="accent1"/>
                </a:solidFill>
                <a:latin typeface="+mj-lt"/>
              </a:rPr>
              <a:t> foi a resposta?</a:t>
            </a:r>
          </a:p>
        </p:txBody>
      </p:sp>
    </p:spTree>
    <p:custDataLst>
      <p:tags r:id="rId1"/>
    </p:custDataLst>
    <p:extLst>
      <p:ext uri="{BB962C8B-B14F-4D97-AF65-F5344CB8AC3E}">
        <p14:creationId xmlns:p14="http://schemas.microsoft.com/office/powerpoint/2010/main" val="1257790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6" grpId="0" animBg="1"/>
      <p:bldP spid="17" grpId="0" animBg="1"/>
      <p:bldP spid="18" grpId="0" animBg="1"/>
      <p:bldP spid="10" grpId="0" animBg="1"/>
      <p:bldP spid="11" grpId="0" animBg="1"/>
      <p:bldP spid="12" grpId="0" animBg="1"/>
      <p:bldP spid="13"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8310" y="1318860"/>
            <a:ext cx="11346514" cy="5038344"/>
          </a:xfrm>
          <a:prstGeom prst="rect">
            <a:avLst/>
          </a:prstGeom>
        </p:spPr>
      </p:pic>
      <p:sp>
        <p:nvSpPr>
          <p:cNvPr id="2" name="Title 1"/>
          <p:cNvSpPr>
            <a:spLocks noGrp="1"/>
          </p:cNvSpPr>
          <p:nvPr>
            <p:ph type="title"/>
          </p:nvPr>
        </p:nvSpPr>
        <p:spPr/>
        <p:txBody>
          <a:bodyPr rtlCol="0"/>
          <a:lstStyle/>
          <a:p>
            <a:pPr rtl="0"/>
            <a:r>
              <a:rPr lang="pt-br" sz="3500" dirty="0"/>
              <a:t>Histórico de </a:t>
            </a:r>
            <a:r>
              <a:rPr lang="pt-br" sz="3500" dirty="0">
                <a:solidFill>
                  <a:srgbClr val="FFFFFF"/>
                </a:solidFill>
              </a:rPr>
              <a:t>eventos</a:t>
            </a:r>
            <a:r>
              <a:rPr lang="pt-br" sz="3500" dirty="0"/>
              <a:t> do AWS </a:t>
            </a:r>
            <a:r>
              <a:rPr lang="pt-br" sz="3500" dirty="0" err="1"/>
              <a:t>CloudTrail</a:t>
            </a:r>
            <a:endParaRPr lang="pt-br" sz="3500" dirty="0"/>
          </a:p>
        </p:txBody>
      </p:sp>
      <p:sp>
        <p:nvSpPr>
          <p:cNvPr id="4" name="Slide Number Placeholder 3"/>
          <p:cNvSpPr>
            <a:spLocks noGrp="1"/>
          </p:cNvSpPr>
          <p:nvPr>
            <p:ph type="sldNum" sz="quarter" idx="12"/>
          </p:nvPr>
        </p:nvSpPr>
        <p:spPr/>
        <p:txBody>
          <a:bodyPr rtlCol="0"/>
          <a:lstStyle/>
          <a:p>
            <a:pPr rtl="0"/>
            <a:fld id="{9FC43BFD-8FF7-A343-A8A6-E2338FCE8046}" type="slidenum">
              <a:rPr lang="en-US" smtClean="0"/>
              <a:pPr/>
              <a:t>35</a:t>
            </a:fld>
            <a:endParaRPr lang="en-US"/>
          </a:p>
        </p:txBody>
      </p:sp>
      <p:sp>
        <p:nvSpPr>
          <p:cNvPr id="3" name="Footer Placeholder 2"/>
          <p:cNvSpPr>
            <a:spLocks noGrp="1"/>
          </p:cNvSpPr>
          <p:nvPr>
            <p:ph type="ftr" sz="quarter" idx="3"/>
          </p:nvPr>
        </p:nvSpPr>
        <p:spPr>
          <a:xfrm>
            <a:off x="419100" y="6356350"/>
            <a:ext cx="4780697" cy="365125"/>
          </a:xfrm>
        </p:spPr>
        <p:txBody>
          <a:bodyPr rtlCol="0"/>
          <a:lstStyle/>
          <a:p>
            <a:pPr rtl="0"/>
            <a:r>
              <a:rPr lang="pt-br" dirty="0"/>
              <a:t>© 2020 </a:t>
            </a:r>
            <a:r>
              <a:rPr lang="pt-br" dirty="0" err="1"/>
              <a:t>Amazon</a:t>
            </a:r>
            <a:r>
              <a:rPr lang="pt-br" dirty="0"/>
              <a:t> Web Services, Inc. ou suas afiliadas. Todos os direitos reservados.</a:t>
            </a:r>
          </a:p>
        </p:txBody>
      </p:sp>
      <p:sp>
        <p:nvSpPr>
          <p:cNvPr id="7" name="Rectangle 6"/>
          <p:cNvSpPr/>
          <p:nvPr/>
        </p:nvSpPr>
        <p:spPr>
          <a:xfrm>
            <a:off x="1613319" y="4346191"/>
            <a:ext cx="3937000" cy="939800"/>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p>
        </p:txBody>
      </p:sp>
    </p:spTree>
    <p:custDataLst>
      <p:tags r:id="rId1"/>
    </p:custDataLst>
    <p:extLst>
      <p:ext uri="{BB962C8B-B14F-4D97-AF65-F5344CB8AC3E}">
        <p14:creationId xmlns:p14="http://schemas.microsoft.com/office/powerpoint/2010/main" val="134052895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9100" y="365125"/>
            <a:ext cx="10198858" cy="474119"/>
          </a:xfrm>
        </p:spPr>
        <p:txBody>
          <a:bodyPr rtlCol="0"/>
          <a:lstStyle/>
          <a:p>
            <a:pPr rtl="0"/>
            <a:r>
              <a:rPr lang="pt-br" sz="3500" dirty="0"/>
              <a:t>Histórico de </a:t>
            </a:r>
            <a:r>
              <a:rPr lang="pt-br" sz="3500" dirty="0">
                <a:solidFill>
                  <a:srgbClr val="FFFFFF"/>
                </a:solidFill>
              </a:rPr>
              <a:t>eventos</a:t>
            </a:r>
            <a:r>
              <a:rPr lang="pt-br" sz="3500" dirty="0"/>
              <a:t> do AWS </a:t>
            </a:r>
            <a:r>
              <a:rPr lang="pt-br" sz="3500" dirty="0" err="1"/>
              <a:t>CloudTrail</a:t>
            </a:r>
            <a:r>
              <a:rPr lang="pt-br" sz="3500" dirty="0"/>
              <a:t> (cont.)</a:t>
            </a:r>
            <a:endParaRPr lang="en-US" sz="3500" dirty="0"/>
          </a:p>
        </p:txBody>
      </p:sp>
      <p:sp>
        <p:nvSpPr>
          <p:cNvPr id="4" name="Slide Number Placeholder 3"/>
          <p:cNvSpPr>
            <a:spLocks noGrp="1"/>
          </p:cNvSpPr>
          <p:nvPr>
            <p:ph type="sldNum" sz="quarter" idx="12"/>
          </p:nvPr>
        </p:nvSpPr>
        <p:spPr/>
        <p:txBody>
          <a:bodyPr rtlCol="0"/>
          <a:lstStyle/>
          <a:p>
            <a:pPr rtl="0"/>
            <a:fld id="{9FC43BFD-8FF7-A343-A8A6-E2338FCE8046}" type="slidenum">
              <a:rPr lang="en-US" smtClean="0"/>
              <a:pPr/>
              <a:t>36</a:t>
            </a:fld>
            <a:endParaRPr lang="en-US"/>
          </a:p>
        </p:txBody>
      </p:sp>
      <p:pic>
        <p:nvPicPr>
          <p:cNvPr id="5" name="Picture 4"/>
          <p:cNvPicPr>
            <a:picLocks noChangeAspect="1"/>
          </p:cNvPicPr>
          <p:nvPr/>
        </p:nvPicPr>
        <p:blipFill>
          <a:blip r:embed="rId4"/>
          <a:stretch>
            <a:fillRect/>
          </a:stretch>
        </p:blipFill>
        <p:spPr>
          <a:xfrm>
            <a:off x="2447121" y="1273625"/>
            <a:ext cx="7578560" cy="5166360"/>
          </a:xfrm>
          <a:prstGeom prst="rect">
            <a:avLst/>
          </a:prstGeom>
          <a:ln>
            <a:solidFill>
              <a:schemeClr val="tx1"/>
            </a:solidFill>
          </a:ln>
        </p:spPr>
      </p:pic>
      <p:sp>
        <p:nvSpPr>
          <p:cNvPr id="3" name="Footer Placeholder 2"/>
          <p:cNvSpPr>
            <a:spLocks noGrp="1"/>
          </p:cNvSpPr>
          <p:nvPr>
            <p:ph type="ftr" sz="quarter" idx="3"/>
          </p:nvPr>
        </p:nvSpPr>
        <p:spPr>
          <a:xfrm>
            <a:off x="419100" y="6356350"/>
            <a:ext cx="5121891" cy="365125"/>
          </a:xfrm>
        </p:spPr>
        <p:txBody>
          <a:bodyPr rtlCol="0"/>
          <a:lstStyle/>
          <a:p>
            <a:pPr rtl="0"/>
            <a:r>
              <a:rPr lang="pt-br" dirty="0"/>
              <a:t>© 2020 </a:t>
            </a:r>
            <a:r>
              <a:rPr lang="pt-br" dirty="0" err="1"/>
              <a:t>Amazon</a:t>
            </a:r>
            <a:r>
              <a:rPr lang="pt-br" dirty="0"/>
              <a:t> Web Services, Inc. ou suas afiliadas. Todos os direitos reservados.</a:t>
            </a:r>
          </a:p>
        </p:txBody>
      </p:sp>
    </p:spTree>
    <p:custDataLst>
      <p:tags r:id="rId1"/>
    </p:custDataLst>
    <p:extLst>
      <p:ext uri="{BB962C8B-B14F-4D97-AF65-F5344CB8AC3E}">
        <p14:creationId xmlns:p14="http://schemas.microsoft.com/office/powerpoint/2010/main" val="285194357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Autofit/>
          </a:bodyPr>
          <a:lstStyle/>
          <a:p>
            <a:pPr rtl="0"/>
            <a:r>
              <a:rPr lang="pt-br"/>
              <a:t>Resumo</a:t>
            </a:r>
          </a:p>
        </p:txBody>
      </p:sp>
      <p:sp>
        <p:nvSpPr>
          <p:cNvPr id="3" name="Slide Number Placeholder 2"/>
          <p:cNvSpPr>
            <a:spLocks noGrp="1"/>
          </p:cNvSpPr>
          <p:nvPr>
            <p:ph type="sldNum" sz="quarter" idx="4294967295"/>
          </p:nvPr>
        </p:nvSpPr>
        <p:spPr>
          <a:xfrm>
            <a:off x="9448800" y="6356350"/>
            <a:ext cx="2743200" cy="365125"/>
          </a:xfrm>
        </p:spPr>
        <p:txBody>
          <a:bodyPr rtlCol="0"/>
          <a:lstStyle/>
          <a:p>
            <a:pPr rtl="0"/>
            <a:fld id="{9FC43BFD-8FF7-A343-A8A6-E2338FCE8046}" type="slidenum">
              <a:rPr lang="en-US" smtClean="0"/>
              <a:pPr/>
              <a:t>37</a:t>
            </a:fld>
            <a:endParaRPr lang="en-US"/>
          </a:p>
        </p:txBody>
      </p:sp>
      <p:sp>
        <p:nvSpPr>
          <p:cNvPr id="5" name="Footer Placeholder 4"/>
          <p:cNvSpPr>
            <a:spLocks noGrp="1"/>
          </p:cNvSpPr>
          <p:nvPr>
            <p:ph type="ftr" sz="quarter" idx="3"/>
          </p:nvPr>
        </p:nvSpPr>
        <p:spPr>
          <a:xfrm>
            <a:off x="419100" y="6356350"/>
            <a:ext cx="5394846" cy="365125"/>
          </a:xfrm>
        </p:spPr>
        <p:txBody>
          <a:bodyPr rtlCol="0"/>
          <a:lstStyle/>
          <a:p>
            <a:pPr rtl="0"/>
            <a:r>
              <a:rPr lang="pt-br" dirty="0"/>
              <a:t>© 2020 </a:t>
            </a:r>
            <a:r>
              <a:rPr lang="pt-br" dirty="0" err="1"/>
              <a:t>Amazon</a:t>
            </a:r>
            <a:r>
              <a:rPr lang="pt-br" dirty="0"/>
              <a:t> Web Services, Inc. ou suas afiliadas. Todos os direitos reservados.</a:t>
            </a:r>
          </a:p>
        </p:txBody>
      </p:sp>
    </p:spTree>
    <p:custDataLst>
      <p:tags r:id="rId1"/>
    </p:custDataLst>
    <p:extLst>
      <p:ext uri="{BB962C8B-B14F-4D97-AF65-F5344CB8AC3E}">
        <p14:creationId xmlns:p14="http://schemas.microsoft.com/office/powerpoint/2010/main" val="309495879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rtlCol="0"/>
          <a:lstStyle/>
          <a:p>
            <a:pPr rtl="0"/>
            <a:r>
              <a:rPr lang="pt-br" sz="3500" dirty="0"/>
              <a:t>Teste de conhecimento</a:t>
            </a:r>
          </a:p>
        </p:txBody>
      </p:sp>
      <p:sp>
        <p:nvSpPr>
          <p:cNvPr id="2" name="Slide Number Placeholder 1"/>
          <p:cNvSpPr>
            <a:spLocks noGrp="1"/>
          </p:cNvSpPr>
          <p:nvPr>
            <p:ph type="sldNum" sz="quarter" idx="12"/>
          </p:nvPr>
        </p:nvSpPr>
        <p:spPr/>
        <p:txBody>
          <a:bodyPr rtlCol="0"/>
          <a:lstStyle/>
          <a:p>
            <a:pPr rtl="0"/>
            <a:fld id="{9FC43BFD-8FF7-A343-A8A6-E2338FCE8046}" type="slidenum">
              <a:rPr lang="en-US" smtClean="0"/>
              <a:pPr/>
              <a:t>38</a:t>
            </a:fld>
            <a:endParaRPr lang="en-US"/>
          </a:p>
        </p:txBody>
      </p:sp>
      <p:sp>
        <p:nvSpPr>
          <p:cNvPr id="7" name="Freeform 6"/>
          <p:cNvSpPr/>
          <p:nvPr/>
        </p:nvSpPr>
        <p:spPr>
          <a:xfrm>
            <a:off x="3854317" y="1835643"/>
            <a:ext cx="3199853" cy="1919912"/>
          </a:xfrm>
          <a:custGeom>
            <a:avLst/>
            <a:gdLst>
              <a:gd name="connsiteX0" fmla="*/ 0 w 2399890"/>
              <a:gd name="connsiteY0" fmla="*/ 0 h 1439934"/>
              <a:gd name="connsiteX1" fmla="*/ 2399890 w 2399890"/>
              <a:gd name="connsiteY1" fmla="*/ 0 h 1439934"/>
              <a:gd name="connsiteX2" fmla="*/ 2399890 w 2399890"/>
              <a:gd name="connsiteY2" fmla="*/ 1439934 h 1439934"/>
              <a:gd name="connsiteX3" fmla="*/ 0 w 2399890"/>
              <a:gd name="connsiteY3" fmla="*/ 1439934 h 1439934"/>
              <a:gd name="connsiteX4" fmla="*/ 0 w 2399890"/>
              <a:gd name="connsiteY4" fmla="*/ 0 h 14399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9890" h="1439934">
                <a:moveTo>
                  <a:pt x="0" y="0"/>
                </a:moveTo>
                <a:lnTo>
                  <a:pt x="2399890" y="0"/>
                </a:lnTo>
                <a:lnTo>
                  <a:pt x="2399890" y="1439934"/>
                </a:lnTo>
                <a:lnTo>
                  <a:pt x="0" y="1439934"/>
                </a:lnTo>
                <a:lnTo>
                  <a:pt x="0" y="0"/>
                </a:lnTo>
                <a:close/>
              </a:path>
            </a:pathLst>
          </a:custGeom>
          <a:noFill/>
          <a:ln>
            <a:solidFill>
              <a:schemeClr val="tx1"/>
            </a:solidFill>
            <a:prstDash val="solid"/>
          </a:ln>
        </p:spPr>
        <p:style>
          <a:lnRef idx="2">
            <a:scrgbClr r="0" g="0" b="0"/>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66040" tIns="274320" rIns="66040" bIns="66040" numCol="1" spcCol="1270" rtlCol="0" anchor="t" anchorCtr="0">
            <a:noAutofit/>
          </a:bodyPr>
          <a:lstStyle/>
          <a:p>
            <a:pPr defTabSz="770447" rtl="0">
              <a:lnSpc>
                <a:spcPct val="150000"/>
              </a:lnSpc>
              <a:spcBef>
                <a:spcPct val="0"/>
              </a:spcBef>
              <a:spcAft>
                <a:spcPct val="35000"/>
              </a:spcAft>
            </a:pPr>
            <a:r>
              <a:rPr lang="pt-br" sz="650" spc="-30" dirty="0">
                <a:latin typeface="Amazon Ember Light" panose="020B0403020204020204" pitchFamily="34" charset="0"/>
                <a:ea typeface="Amazon Ember Light" panose="020B0403020204020204" pitchFamily="34" charset="0"/>
                <a:cs typeface="Amazon Ember Light" panose="020B0403020204020204" pitchFamily="34" charset="0"/>
              </a:rPr>
              <a:t/>
            </a:r>
            <a:br>
              <a:rPr lang="pt-br" sz="650" spc="-30" dirty="0">
                <a:latin typeface="Amazon Ember Light" panose="020B0403020204020204" pitchFamily="34" charset="0"/>
                <a:ea typeface="Amazon Ember Light" panose="020B0403020204020204" pitchFamily="34" charset="0"/>
                <a:cs typeface="Amazon Ember Light" panose="020B0403020204020204" pitchFamily="34" charset="0"/>
              </a:rPr>
            </a:br>
            <a:r>
              <a:rPr lang="pt-br" sz="1400" spc="-30" dirty="0">
                <a:latin typeface="Amazon Ember Light" panose="020B0403020204020204" pitchFamily="34" charset="0"/>
                <a:ea typeface="Amazon Ember Light" panose="020B0403020204020204" pitchFamily="34" charset="0"/>
                <a:cs typeface="Amazon Ember Light" panose="020B0403020204020204" pitchFamily="34" charset="0"/>
              </a:rPr>
              <a:t>Você pode usar o Amazon CloudWatch para monitorar CPU, E/S de disco e taxa de transferência de rede.</a:t>
            </a:r>
          </a:p>
        </p:txBody>
      </p:sp>
      <p:sp>
        <p:nvSpPr>
          <p:cNvPr id="8" name="Freeform 7"/>
          <p:cNvSpPr/>
          <p:nvPr/>
        </p:nvSpPr>
        <p:spPr>
          <a:xfrm>
            <a:off x="7374157" y="1835643"/>
            <a:ext cx="3199853" cy="1919912"/>
          </a:xfrm>
          <a:custGeom>
            <a:avLst/>
            <a:gdLst>
              <a:gd name="connsiteX0" fmla="*/ 0 w 2399890"/>
              <a:gd name="connsiteY0" fmla="*/ 0 h 1439934"/>
              <a:gd name="connsiteX1" fmla="*/ 2399890 w 2399890"/>
              <a:gd name="connsiteY1" fmla="*/ 0 h 1439934"/>
              <a:gd name="connsiteX2" fmla="*/ 2399890 w 2399890"/>
              <a:gd name="connsiteY2" fmla="*/ 1439934 h 1439934"/>
              <a:gd name="connsiteX3" fmla="*/ 0 w 2399890"/>
              <a:gd name="connsiteY3" fmla="*/ 1439934 h 1439934"/>
              <a:gd name="connsiteX4" fmla="*/ 0 w 2399890"/>
              <a:gd name="connsiteY4" fmla="*/ 0 h 14399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9890" h="1439934">
                <a:moveTo>
                  <a:pt x="0" y="0"/>
                </a:moveTo>
                <a:lnTo>
                  <a:pt x="2399890" y="0"/>
                </a:lnTo>
                <a:lnTo>
                  <a:pt x="2399890" y="1439934"/>
                </a:lnTo>
                <a:lnTo>
                  <a:pt x="0" y="1439934"/>
                </a:lnTo>
                <a:lnTo>
                  <a:pt x="0" y="0"/>
                </a:lnTo>
                <a:close/>
              </a:path>
            </a:pathLst>
          </a:custGeom>
          <a:noFill/>
          <a:ln>
            <a:solidFill>
              <a:schemeClr val="tx1"/>
            </a:solidFill>
            <a:prstDash val="solid"/>
          </a:ln>
        </p:spPr>
        <p:style>
          <a:lnRef idx="2">
            <a:scrgbClr r="0" g="0" b="0"/>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66040" tIns="274320" rIns="66040" bIns="66040" numCol="1" spcCol="1270" rtlCol="0" anchor="t" anchorCtr="0">
            <a:noAutofit/>
          </a:bodyPr>
          <a:lstStyle/>
          <a:p>
            <a:pPr defTabSz="770447" rtl="0">
              <a:lnSpc>
                <a:spcPct val="150000"/>
              </a:lnSpc>
              <a:spcBef>
                <a:spcPct val="0"/>
              </a:spcBef>
              <a:spcAft>
                <a:spcPct val="35000"/>
              </a:spcAft>
            </a:pPr>
            <a:endParaRPr lang="pt-br" sz="580" dirty="0">
              <a:latin typeface="Amazon Ember Light" panose="020B0403020204020204" pitchFamily="34" charset="0"/>
              <a:ea typeface="Amazon Ember Light" panose="020B0403020204020204" pitchFamily="34" charset="0"/>
              <a:cs typeface="Amazon Ember Light" panose="020B0403020204020204" pitchFamily="34" charset="0"/>
            </a:endParaRPr>
          </a:p>
          <a:p>
            <a:pPr defTabSz="770447" rtl="0">
              <a:lnSpc>
                <a:spcPct val="150000"/>
              </a:lnSpc>
              <a:spcBef>
                <a:spcPct val="0"/>
              </a:spcBef>
              <a:spcAft>
                <a:spcPct val="35000"/>
              </a:spcAft>
            </a:pPr>
            <a:r>
              <a:rPr lang="pt-br" sz="1400" dirty="0">
                <a:latin typeface="Amazon Ember Light" panose="020B0403020204020204" pitchFamily="34" charset="0"/>
                <a:ea typeface="Amazon Ember Light" panose="020B0403020204020204" pitchFamily="34" charset="0"/>
                <a:cs typeface="Amazon Ember Light" panose="020B0403020204020204" pitchFamily="34" charset="0"/>
              </a:rPr>
              <a:t>O AWS X-Ray pode dizer quem </a:t>
            </a:r>
            <a:r>
              <a:rPr lang="pt-br" sz="14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rPr>
              <a:t>fez uma chamada</a:t>
            </a:r>
            <a:r>
              <a:rPr lang="pt-br" sz="1400" dirty="0">
                <a:latin typeface="Amazon Ember Light" panose="020B0403020204020204" pitchFamily="34" charset="0"/>
                <a:ea typeface="Amazon Ember Light" panose="020B0403020204020204" pitchFamily="34" charset="0"/>
                <a:cs typeface="Amazon Ember Light" panose="020B0403020204020204" pitchFamily="34" charset="0"/>
              </a:rPr>
              <a:t> e o que foi solicitado.</a:t>
            </a:r>
          </a:p>
          <a:p>
            <a:pPr algn="ctr" defTabSz="770447" rtl="0">
              <a:lnSpc>
                <a:spcPts val="2667"/>
              </a:lnSpc>
              <a:spcBef>
                <a:spcPct val="0"/>
              </a:spcBef>
              <a:spcAft>
                <a:spcPct val="35000"/>
              </a:spcAft>
            </a:pPr>
            <a:endParaRPr lang="en-US" sz="1600" dirty="0">
              <a:latin typeface="Amazon Ember Light" charset="0"/>
              <a:ea typeface="Amazon Ember Light" charset="0"/>
              <a:cs typeface="Amazon Ember Light" charset="0"/>
            </a:endParaRPr>
          </a:p>
        </p:txBody>
      </p:sp>
      <p:sp>
        <p:nvSpPr>
          <p:cNvPr id="9" name="Freeform 8"/>
          <p:cNvSpPr/>
          <p:nvPr/>
        </p:nvSpPr>
        <p:spPr>
          <a:xfrm>
            <a:off x="334477" y="4075542"/>
            <a:ext cx="3199853" cy="1919912"/>
          </a:xfrm>
          <a:custGeom>
            <a:avLst/>
            <a:gdLst>
              <a:gd name="connsiteX0" fmla="*/ 0 w 2399890"/>
              <a:gd name="connsiteY0" fmla="*/ 0 h 1439934"/>
              <a:gd name="connsiteX1" fmla="*/ 2399890 w 2399890"/>
              <a:gd name="connsiteY1" fmla="*/ 0 h 1439934"/>
              <a:gd name="connsiteX2" fmla="*/ 2399890 w 2399890"/>
              <a:gd name="connsiteY2" fmla="*/ 1439934 h 1439934"/>
              <a:gd name="connsiteX3" fmla="*/ 0 w 2399890"/>
              <a:gd name="connsiteY3" fmla="*/ 1439934 h 1439934"/>
              <a:gd name="connsiteX4" fmla="*/ 0 w 2399890"/>
              <a:gd name="connsiteY4" fmla="*/ 0 h 14399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9890" h="1439934">
                <a:moveTo>
                  <a:pt x="0" y="0"/>
                </a:moveTo>
                <a:lnTo>
                  <a:pt x="2399890" y="0"/>
                </a:lnTo>
                <a:lnTo>
                  <a:pt x="2399890" y="1439934"/>
                </a:lnTo>
                <a:lnTo>
                  <a:pt x="0" y="1439934"/>
                </a:lnTo>
                <a:lnTo>
                  <a:pt x="0" y="0"/>
                </a:lnTo>
                <a:close/>
              </a:path>
            </a:pathLst>
          </a:custGeom>
          <a:noFill/>
          <a:ln>
            <a:solidFill>
              <a:schemeClr val="tx1"/>
            </a:solidFill>
            <a:prstDash val="solid"/>
          </a:ln>
        </p:spPr>
        <p:style>
          <a:lnRef idx="2">
            <a:scrgbClr r="0" g="0" b="0"/>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66040" tIns="274320" rIns="66040" bIns="66040" numCol="1" spcCol="1270" rtlCol="0" anchor="t" anchorCtr="0">
            <a:noAutofit/>
          </a:bodyPr>
          <a:lstStyle/>
          <a:p>
            <a:pPr defTabSz="770447" rtl="0">
              <a:lnSpc>
                <a:spcPts val="2667"/>
              </a:lnSpc>
              <a:spcBef>
                <a:spcPct val="0"/>
              </a:spcBef>
              <a:spcAft>
                <a:spcPct val="35000"/>
              </a:spcAft>
            </a:pPr>
            <a:endParaRPr lang="en-US" sz="1600" dirty="0">
              <a:latin typeface="Amazon Ember Light" panose="020B0403020204020204" pitchFamily="34" charset="0"/>
              <a:ea typeface="Amazon Ember Light" panose="020B0403020204020204" pitchFamily="34" charset="0"/>
              <a:cs typeface="Amazon Ember Light" panose="020B0403020204020204" pitchFamily="34" charset="0"/>
            </a:endParaRPr>
          </a:p>
          <a:p>
            <a:pPr defTabSz="770447" rtl="0">
              <a:lnSpc>
                <a:spcPts val="2667"/>
              </a:lnSpc>
              <a:spcBef>
                <a:spcPct val="0"/>
              </a:spcBef>
              <a:spcAft>
                <a:spcPct val="35000"/>
              </a:spcAft>
            </a:pPr>
            <a:r>
              <a:rPr lang="pt-br" sz="1400" dirty="0">
                <a:latin typeface="Amazon Ember Light" panose="020B0403020204020204" pitchFamily="34" charset="0"/>
                <a:ea typeface="Amazon Ember Light" panose="020B0403020204020204" pitchFamily="34" charset="0"/>
                <a:cs typeface="Amazon Ember Light" panose="020B0403020204020204" pitchFamily="34" charset="0"/>
              </a:rPr>
              <a:t>Um código de erro da série 500 </a:t>
            </a:r>
            <a:r>
              <a:rPr lang="pt-br" sz="140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indica como manipular o erro na </a:t>
            </a:r>
            <a:r>
              <a:rPr lang="pt-br" sz="14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rPr>
              <a:t>aplicação</a:t>
            </a:r>
            <a:r>
              <a:rPr lang="pt-br" sz="140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 </a:t>
            </a:r>
            <a:endParaRPr lang="en-US" sz="14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0" name="Freeform 9"/>
          <p:cNvSpPr/>
          <p:nvPr/>
        </p:nvSpPr>
        <p:spPr>
          <a:xfrm>
            <a:off x="3854317" y="4075542"/>
            <a:ext cx="3199853" cy="1919912"/>
          </a:xfrm>
          <a:custGeom>
            <a:avLst/>
            <a:gdLst>
              <a:gd name="connsiteX0" fmla="*/ 0 w 2399890"/>
              <a:gd name="connsiteY0" fmla="*/ 0 h 1439934"/>
              <a:gd name="connsiteX1" fmla="*/ 2399890 w 2399890"/>
              <a:gd name="connsiteY1" fmla="*/ 0 h 1439934"/>
              <a:gd name="connsiteX2" fmla="*/ 2399890 w 2399890"/>
              <a:gd name="connsiteY2" fmla="*/ 1439934 h 1439934"/>
              <a:gd name="connsiteX3" fmla="*/ 0 w 2399890"/>
              <a:gd name="connsiteY3" fmla="*/ 1439934 h 1439934"/>
              <a:gd name="connsiteX4" fmla="*/ 0 w 2399890"/>
              <a:gd name="connsiteY4" fmla="*/ 0 h 14399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9890" h="1439934">
                <a:moveTo>
                  <a:pt x="0" y="0"/>
                </a:moveTo>
                <a:lnTo>
                  <a:pt x="2399890" y="0"/>
                </a:lnTo>
                <a:lnTo>
                  <a:pt x="2399890" y="1439934"/>
                </a:lnTo>
                <a:lnTo>
                  <a:pt x="0" y="1439934"/>
                </a:lnTo>
                <a:lnTo>
                  <a:pt x="0" y="0"/>
                </a:lnTo>
                <a:close/>
              </a:path>
            </a:pathLst>
          </a:custGeom>
          <a:noFill/>
          <a:ln>
            <a:solidFill>
              <a:schemeClr val="tx1"/>
            </a:solidFill>
            <a:prstDash val="solid"/>
          </a:ln>
        </p:spPr>
        <p:style>
          <a:lnRef idx="2">
            <a:scrgbClr r="0" g="0" b="0"/>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66040" tIns="274320" rIns="66040" bIns="66040" numCol="1" spcCol="1270" rtlCol="0" anchor="t" anchorCtr="0">
            <a:noAutofit/>
          </a:bodyPr>
          <a:lstStyle/>
          <a:p>
            <a:pPr defTabSz="770447" rtl="0">
              <a:lnSpc>
                <a:spcPts val="2667"/>
              </a:lnSpc>
              <a:spcBef>
                <a:spcPct val="0"/>
              </a:spcBef>
              <a:spcAft>
                <a:spcPct val="35000"/>
              </a:spcAft>
            </a:pPr>
            <a:endParaRPr lang="en-US" sz="1600" dirty="0">
              <a:latin typeface="Amazon Ember Light" panose="020B0403020204020204" pitchFamily="34" charset="0"/>
              <a:ea typeface="Amazon Ember Light" panose="020B0403020204020204" pitchFamily="34" charset="0"/>
              <a:cs typeface="Amazon Ember Light" panose="020B0403020204020204" pitchFamily="34" charset="0"/>
            </a:endParaRPr>
          </a:p>
          <a:p>
            <a:pPr defTabSz="770447" rtl="0">
              <a:lnSpc>
                <a:spcPts val="2667"/>
              </a:lnSpc>
              <a:spcBef>
                <a:spcPct val="0"/>
              </a:spcBef>
              <a:spcAft>
                <a:spcPct val="35000"/>
              </a:spcAft>
            </a:pPr>
            <a:r>
              <a:rPr lang="pt-br" sz="1400" dirty="0">
                <a:latin typeface="Amazon Ember Light" panose="020B0403020204020204" pitchFamily="34" charset="0"/>
                <a:ea typeface="Amazon Ember Light" panose="020B0403020204020204" pitchFamily="34" charset="0"/>
                <a:cs typeface="Amazon Ember Light" panose="020B0403020204020204" pitchFamily="34" charset="0"/>
              </a:rPr>
              <a:t>Você pode usar as </a:t>
            </a:r>
            <a:r>
              <a:rPr lang="pt-br" sz="14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rPr>
              <a:t>APIs</a:t>
            </a:r>
            <a:r>
              <a:rPr lang="pt-br" sz="1400" dirty="0">
                <a:latin typeface="Amazon Ember Light" panose="020B0403020204020204" pitchFamily="34" charset="0"/>
                <a:ea typeface="Amazon Ember Light" panose="020B0403020204020204" pitchFamily="34" charset="0"/>
                <a:cs typeface="Amazon Ember Light" panose="020B0403020204020204" pitchFamily="34" charset="0"/>
              </a:rPr>
              <a:t> e </a:t>
            </a:r>
            <a:r>
              <a:rPr lang="pt-br" sz="1400" dirty="0" err="1">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rPr>
              <a:t>SDKs</a:t>
            </a:r>
            <a:r>
              <a:rPr lang="pt-br" sz="1400" dirty="0">
                <a:latin typeface="Amazon Ember Light" panose="020B0403020204020204" pitchFamily="34" charset="0"/>
                <a:ea typeface="Amazon Ember Light" panose="020B0403020204020204" pitchFamily="34" charset="0"/>
                <a:cs typeface="Amazon Ember Light" panose="020B0403020204020204" pitchFamily="34" charset="0"/>
              </a:rPr>
              <a:t> diretamente ou usar o AWS </a:t>
            </a:r>
            <a:r>
              <a:rPr lang="pt-br" sz="14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rPr>
              <a:t>CLI</a:t>
            </a:r>
            <a:r>
              <a:rPr lang="pt-br" sz="1400" dirty="0">
                <a:latin typeface="Amazon Ember Light" panose="020B0403020204020204" pitchFamily="34" charset="0"/>
                <a:ea typeface="Amazon Ember Light" panose="020B0403020204020204" pitchFamily="34" charset="0"/>
                <a:cs typeface="Amazon Ember Light" panose="020B0403020204020204" pitchFamily="34" charset="0"/>
              </a:rPr>
              <a:t> e o </a:t>
            </a:r>
            <a:r>
              <a:rPr lang="pt-br" sz="14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rPr>
              <a:t>Console</a:t>
            </a:r>
            <a:r>
              <a:rPr lang="pt-br" sz="1400" dirty="0">
                <a:latin typeface="Amazon Ember Light" panose="020B0403020204020204" pitchFamily="34" charset="0"/>
                <a:ea typeface="Amazon Ember Light" panose="020B0403020204020204" pitchFamily="34" charset="0"/>
                <a:cs typeface="Amazon Ember Light" panose="020B0403020204020204" pitchFamily="34" charset="0"/>
              </a:rPr>
              <a:t> de Gerenciamento da AWS. </a:t>
            </a:r>
          </a:p>
        </p:txBody>
      </p:sp>
      <p:sp>
        <p:nvSpPr>
          <p:cNvPr id="11" name="Freeform 10"/>
          <p:cNvSpPr/>
          <p:nvPr/>
        </p:nvSpPr>
        <p:spPr>
          <a:xfrm>
            <a:off x="286945" y="1826010"/>
            <a:ext cx="3199853" cy="1919912"/>
          </a:xfrm>
          <a:custGeom>
            <a:avLst/>
            <a:gdLst>
              <a:gd name="connsiteX0" fmla="*/ 0 w 2399890"/>
              <a:gd name="connsiteY0" fmla="*/ 0 h 1439934"/>
              <a:gd name="connsiteX1" fmla="*/ 2399890 w 2399890"/>
              <a:gd name="connsiteY1" fmla="*/ 0 h 1439934"/>
              <a:gd name="connsiteX2" fmla="*/ 2399890 w 2399890"/>
              <a:gd name="connsiteY2" fmla="*/ 1439934 h 1439934"/>
              <a:gd name="connsiteX3" fmla="*/ 0 w 2399890"/>
              <a:gd name="connsiteY3" fmla="*/ 1439934 h 1439934"/>
              <a:gd name="connsiteX4" fmla="*/ 0 w 2399890"/>
              <a:gd name="connsiteY4" fmla="*/ 0 h 14399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9890" h="1439934">
                <a:moveTo>
                  <a:pt x="0" y="0"/>
                </a:moveTo>
                <a:lnTo>
                  <a:pt x="2399890" y="0"/>
                </a:lnTo>
                <a:lnTo>
                  <a:pt x="2399890" y="1439934"/>
                </a:lnTo>
                <a:lnTo>
                  <a:pt x="0" y="1439934"/>
                </a:lnTo>
                <a:lnTo>
                  <a:pt x="0" y="0"/>
                </a:lnTo>
                <a:close/>
              </a:path>
            </a:pathLst>
          </a:custGeom>
          <a:noFill/>
          <a:ln>
            <a:solidFill>
              <a:schemeClr val="tx1"/>
            </a:solidFill>
            <a:prstDash val="solid"/>
          </a:ln>
        </p:spPr>
        <p:style>
          <a:lnRef idx="2">
            <a:scrgbClr r="0" g="0" b="0"/>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66040" tIns="274320" rIns="66040" bIns="66040" numCol="1" spcCol="1270" rtlCol="0" anchor="ctr" anchorCtr="0">
            <a:noAutofit/>
          </a:bodyPr>
          <a:lstStyle/>
          <a:p>
            <a:pPr defTabSz="770447" rtl="0">
              <a:lnSpc>
                <a:spcPct val="150000"/>
              </a:lnSpc>
              <a:spcBef>
                <a:spcPct val="0"/>
              </a:spcBef>
            </a:pPr>
            <a:r>
              <a:rPr lang="pt-br" sz="1400" spc="-20" dirty="0">
                <a:latin typeface="Amazon Ember Light" panose="020B0403020204020204" pitchFamily="34" charset="0"/>
                <a:ea typeface="Amazon Ember Light" panose="020B0403020204020204" pitchFamily="34" charset="0"/>
                <a:cs typeface="Amazon Ember Light" panose="020B0403020204020204" pitchFamily="34" charset="0"/>
              </a:rPr>
              <a:t>As </a:t>
            </a:r>
            <a:r>
              <a:rPr lang="pt-br" sz="1400" spc="-2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rPr>
              <a:t>APIs</a:t>
            </a:r>
            <a:r>
              <a:rPr lang="pt-br" sz="1400" spc="-20" dirty="0">
                <a:latin typeface="Amazon Ember Light" panose="020B0403020204020204" pitchFamily="34" charset="0"/>
                <a:ea typeface="Amazon Ember Light" panose="020B0403020204020204" pitchFamily="34" charset="0"/>
                <a:cs typeface="Amazon Ember Light" panose="020B0403020204020204" pitchFamily="34" charset="0"/>
              </a:rPr>
              <a:t> de clientes de </a:t>
            </a:r>
            <a:r>
              <a:rPr lang="pt-br" sz="1400" spc="-2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rPr>
              <a:t>serviços</a:t>
            </a:r>
            <a:r>
              <a:rPr lang="pt-br" sz="1400" spc="-20" dirty="0">
                <a:latin typeface="Amazon Ember Light" panose="020B0403020204020204" pitchFamily="34" charset="0"/>
                <a:ea typeface="Amazon Ember Light" panose="020B0403020204020204" pitchFamily="34" charset="0"/>
                <a:cs typeface="Amazon Ember Light" panose="020B0403020204020204" pitchFamily="34" charset="0"/>
              </a:rPr>
              <a:t> fornecem uma abstração de </a:t>
            </a:r>
            <a:r>
              <a:rPr lang="pt-br" sz="1400" spc="-2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rPr>
              <a:t>nível mais alto</a:t>
            </a:r>
            <a:r>
              <a:rPr lang="pt-br" sz="1400" spc="-20" dirty="0">
                <a:latin typeface="Amazon Ember Light" panose="020B0403020204020204" pitchFamily="34" charset="0"/>
                <a:ea typeface="Amazon Ember Light" panose="020B0403020204020204" pitchFamily="34" charset="0"/>
                <a:cs typeface="Amazon Ember Light" panose="020B0403020204020204" pitchFamily="34" charset="0"/>
              </a:rPr>
              <a:t> frente às chamadas de baixo nível realizadas pelos clientes</a:t>
            </a:r>
            <a:r>
              <a:rPr lang="pt-br" sz="1400" dirty="0">
                <a:latin typeface="Amazon Ember Light" panose="020B0403020204020204" pitchFamily="34" charset="0"/>
                <a:ea typeface="Amazon Ember Light" panose="020B0403020204020204" pitchFamily="34" charset="0"/>
                <a:cs typeface="Amazon Ember Light" panose="020B0403020204020204" pitchFamily="34" charset="0"/>
              </a:rPr>
              <a:t>.</a:t>
            </a:r>
          </a:p>
        </p:txBody>
      </p:sp>
      <p:sp>
        <p:nvSpPr>
          <p:cNvPr id="15" name="TextBox 14"/>
          <p:cNvSpPr txBox="1"/>
          <p:nvPr/>
        </p:nvSpPr>
        <p:spPr>
          <a:xfrm>
            <a:off x="2936693" y="1751338"/>
            <a:ext cx="611065" cy="666786"/>
          </a:xfrm>
          <a:prstGeom prst="rect">
            <a:avLst/>
          </a:prstGeom>
          <a:noFill/>
        </p:spPr>
        <p:txBody>
          <a:bodyPr wrap="none" rtlCol="0">
            <a:spAutoFit/>
          </a:bodyPr>
          <a:lstStyle/>
          <a:p>
            <a:pPr rtl="0"/>
            <a:r>
              <a:rPr lang="pt-br" sz="3733">
                <a:solidFill>
                  <a:srgbClr val="FF0000"/>
                </a:solidFill>
                <a:latin typeface="Amazon Ember Light" charset="0"/>
                <a:ea typeface="Amazon Ember Light" charset="0"/>
                <a:cs typeface="Amazon Ember Light" charset="0"/>
                <a:sym typeface="Wingdings"/>
              </a:rPr>
              <a:t></a:t>
            </a:r>
            <a:endParaRPr lang="en-US" sz="3733">
              <a:latin typeface="Amazon Ember Light" charset="0"/>
              <a:ea typeface="Amazon Ember Light" charset="0"/>
              <a:cs typeface="Amazon Ember Light" charset="0"/>
            </a:endParaRPr>
          </a:p>
        </p:txBody>
      </p:sp>
      <p:sp>
        <p:nvSpPr>
          <p:cNvPr id="19" name="TextBox 18"/>
          <p:cNvSpPr txBox="1"/>
          <p:nvPr/>
        </p:nvSpPr>
        <p:spPr>
          <a:xfrm>
            <a:off x="10672625" y="1753082"/>
            <a:ext cx="1519375" cy="523220"/>
          </a:xfrm>
          <a:prstGeom prst="rect">
            <a:avLst/>
          </a:prstGeom>
          <a:noFill/>
        </p:spPr>
        <p:txBody>
          <a:bodyPr wrap="square" rtlCol="0">
            <a:spAutoFit/>
          </a:bodyPr>
          <a:lstStyle/>
          <a:p>
            <a:pPr marL="380990" indent="-380990" rtl="0">
              <a:buFont typeface="Wingdings" panose="05000000000000000000" pitchFamily="2" charset="2"/>
              <a:buChar char="q"/>
            </a:pPr>
            <a:r>
              <a:rPr lang="pt-br" sz="1400" dirty="0">
                <a:latin typeface="Amazon Ember Light" charset="0"/>
                <a:ea typeface="Amazon Ember Light" charset="0"/>
                <a:cs typeface="Amazon Ember Light" charset="0"/>
              </a:rPr>
              <a:t>Verdadeiro</a:t>
            </a:r>
          </a:p>
          <a:p>
            <a:pPr marL="380990" indent="-380990" rtl="0">
              <a:buFont typeface="Wingdings" panose="05000000000000000000" pitchFamily="2" charset="2"/>
              <a:buChar char="q"/>
            </a:pPr>
            <a:r>
              <a:rPr lang="pt-br" sz="1400" dirty="0">
                <a:latin typeface="Amazon Ember Light" charset="0"/>
                <a:ea typeface="Amazon Ember Light" charset="0"/>
                <a:cs typeface="Amazon Ember Light" charset="0"/>
              </a:rPr>
              <a:t>Falso</a:t>
            </a:r>
          </a:p>
        </p:txBody>
      </p:sp>
      <p:sp>
        <p:nvSpPr>
          <p:cNvPr id="18" name="TextBox 17"/>
          <p:cNvSpPr txBox="1"/>
          <p:nvPr/>
        </p:nvSpPr>
        <p:spPr>
          <a:xfrm>
            <a:off x="6502572" y="1783562"/>
            <a:ext cx="611065" cy="666786"/>
          </a:xfrm>
          <a:prstGeom prst="rect">
            <a:avLst/>
          </a:prstGeom>
          <a:noFill/>
        </p:spPr>
        <p:txBody>
          <a:bodyPr wrap="none" rtlCol="0">
            <a:spAutoFit/>
          </a:bodyPr>
          <a:lstStyle/>
          <a:p>
            <a:pPr rtl="0"/>
            <a:r>
              <a:rPr lang="pt-br" sz="3733">
                <a:solidFill>
                  <a:srgbClr val="0C9B2E"/>
                </a:solidFill>
                <a:latin typeface="Amazon Ember Light" charset="0"/>
                <a:ea typeface="Amazon Ember Light" charset="0"/>
                <a:cs typeface="Amazon Ember Light" charset="0"/>
                <a:sym typeface="Wingdings"/>
              </a:rPr>
              <a:t></a:t>
            </a:r>
            <a:endParaRPr lang="en-US" sz="3733">
              <a:latin typeface="Amazon Ember Light" charset="0"/>
              <a:ea typeface="Amazon Ember Light" charset="0"/>
              <a:cs typeface="Amazon Ember Light" charset="0"/>
            </a:endParaRPr>
          </a:p>
        </p:txBody>
      </p:sp>
      <p:sp>
        <p:nvSpPr>
          <p:cNvPr id="21" name="TextBox 20"/>
          <p:cNvSpPr txBox="1"/>
          <p:nvPr/>
        </p:nvSpPr>
        <p:spPr>
          <a:xfrm>
            <a:off x="6492411" y="4017195"/>
            <a:ext cx="611065" cy="666786"/>
          </a:xfrm>
          <a:prstGeom prst="rect">
            <a:avLst/>
          </a:prstGeom>
          <a:noFill/>
        </p:spPr>
        <p:txBody>
          <a:bodyPr wrap="none" rtlCol="0">
            <a:spAutoFit/>
          </a:bodyPr>
          <a:lstStyle/>
          <a:p>
            <a:pPr rtl="0"/>
            <a:r>
              <a:rPr lang="pt-br" sz="3733">
                <a:solidFill>
                  <a:srgbClr val="0C9B2E"/>
                </a:solidFill>
                <a:latin typeface="Amazon Ember Light" charset="0"/>
                <a:ea typeface="Amazon Ember Light" charset="0"/>
                <a:cs typeface="Amazon Ember Light" charset="0"/>
                <a:sym typeface="Wingdings"/>
              </a:rPr>
              <a:t></a:t>
            </a:r>
            <a:endParaRPr lang="en-US" sz="3733">
              <a:latin typeface="Amazon Ember Light" charset="0"/>
              <a:ea typeface="Amazon Ember Light" charset="0"/>
              <a:cs typeface="Amazon Ember Light" charset="0"/>
            </a:endParaRPr>
          </a:p>
        </p:txBody>
      </p:sp>
      <p:sp>
        <p:nvSpPr>
          <p:cNvPr id="16" name="TextBox 15"/>
          <p:cNvSpPr txBox="1"/>
          <p:nvPr/>
        </p:nvSpPr>
        <p:spPr>
          <a:xfrm>
            <a:off x="10010760" y="1748484"/>
            <a:ext cx="611065" cy="666786"/>
          </a:xfrm>
          <a:prstGeom prst="rect">
            <a:avLst/>
          </a:prstGeom>
          <a:noFill/>
        </p:spPr>
        <p:txBody>
          <a:bodyPr wrap="none" rtlCol="0">
            <a:spAutoFit/>
          </a:bodyPr>
          <a:lstStyle/>
          <a:p>
            <a:pPr rtl="0"/>
            <a:r>
              <a:rPr lang="pt-br" sz="3733">
                <a:solidFill>
                  <a:srgbClr val="FF0000"/>
                </a:solidFill>
                <a:latin typeface="Amazon Ember Light" charset="0"/>
                <a:ea typeface="Amazon Ember Light" charset="0"/>
                <a:cs typeface="Amazon Ember Light" charset="0"/>
                <a:sym typeface="Wingdings"/>
              </a:rPr>
              <a:t></a:t>
            </a:r>
            <a:endParaRPr lang="en-US" sz="3733">
              <a:latin typeface="Amazon Ember Light" charset="0"/>
              <a:ea typeface="Amazon Ember Light" charset="0"/>
              <a:cs typeface="Amazon Ember Light" charset="0"/>
            </a:endParaRPr>
          </a:p>
        </p:txBody>
      </p:sp>
      <p:sp>
        <p:nvSpPr>
          <p:cNvPr id="17" name="TextBox 16"/>
          <p:cNvSpPr txBox="1"/>
          <p:nvPr/>
        </p:nvSpPr>
        <p:spPr>
          <a:xfrm>
            <a:off x="2951137" y="4017195"/>
            <a:ext cx="611065" cy="666786"/>
          </a:xfrm>
          <a:prstGeom prst="rect">
            <a:avLst/>
          </a:prstGeom>
          <a:noFill/>
        </p:spPr>
        <p:txBody>
          <a:bodyPr wrap="none" rtlCol="0">
            <a:spAutoFit/>
          </a:bodyPr>
          <a:lstStyle/>
          <a:p>
            <a:pPr rtl="0"/>
            <a:r>
              <a:rPr lang="pt-br" sz="3733">
                <a:solidFill>
                  <a:srgbClr val="FF0000"/>
                </a:solidFill>
                <a:latin typeface="Amazon Ember Light" charset="0"/>
                <a:ea typeface="Amazon Ember Light" charset="0"/>
                <a:cs typeface="Amazon Ember Light" charset="0"/>
                <a:sym typeface="Wingdings"/>
              </a:rPr>
              <a:t></a:t>
            </a:r>
            <a:endParaRPr lang="en-US" sz="3733">
              <a:latin typeface="Amazon Ember Light" charset="0"/>
              <a:ea typeface="Amazon Ember Light" charset="0"/>
              <a:cs typeface="Amazon Ember Light" charset="0"/>
            </a:endParaRPr>
          </a:p>
        </p:txBody>
      </p:sp>
      <p:sp>
        <p:nvSpPr>
          <p:cNvPr id="3" name="Footer Placeholder 2"/>
          <p:cNvSpPr>
            <a:spLocks noGrp="1"/>
          </p:cNvSpPr>
          <p:nvPr>
            <p:ph type="ftr" sz="quarter" idx="3"/>
          </p:nvPr>
        </p:nvSpPr>
        <p:spPr>
          <a:xfrm>
            <a:off x="419100" y="6356350"/>
            <a:ext cx="5299312" cy="365125"/>
          </a:xfrm>
        </p:spPr>
        <p:txBody>
          <a:bodyPr rtlCol="0"/>
          <a:lstStyle/>
          <a:p>
            <a:pPr rtl="0"/>
            <a:r>
              <a:rPr lang="pt-br" dirty="0"/>
              <a:t>© 2020 </a:t>
            </a:r>
            <a:r>
              <a:rPr lang="pt-br" dirty="0" err="1"/>
              <a:t>Amazon</a:t>
            </a:r>
            <a:r>
              <a:rPr lang="pt-br" dirty="0"/>
              <a:t> Web Services, Inc. ou suas afiliadas. Todos os direitos reservados.</a:t>
            </a:r>
          </a:p>
        </p:txBody>
      </p:sp>
    </p:spTree>
    <p:custDataLst>
      <p:tags r:id="rId1"/>
    </p:custDataLst>
    <p:extLst>
      <p:ext uri="{BB962C8B-B14F-4D97-AF65-F5344CB8AC3E}">
        <p14:creationId xmlns:p14="http://schemas.microsoft.com/office/powerpoint/2010/main" val="2572788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8" grpId="0"/>
      <p:bldP spid="21" grpId="0"/>
      <p:bldP spid="16" grpId="0"/>
      <p:bldP spid="17"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Autofit/>
          </a:bodyPr>
          <a:lstStyle/>
          <a:p>
            <a:pPr rtl="0"/>
            <a:r>
              <a:rPr lang="pt-br">
                <a:latin typeface="Amazon Ember Light" charset="0"/>
                <a:ea typeface="Amazon Ember Light" charset="0"/>
                <a:cs typeface="Amazon Ember Light" charset="0"/>
              </a:rPr>
              <a:t>Obrigado</a:t>
            </a:r>
          </a:p>
        </p:txBody>
      </p:sp>
    </p:spTree>
    <p:custDataLst>
      <p:tags r:id="rId1"/>
    </p:custDataLst>
    <p:extLst>
      <p:ext uri="{BB962C8B-B14F-4D97-AF65-F5344CB8AC3E}">
        <p14:creationId xmlns:p14="http://schemas.microsoft.com/office/powerpoint/2010/main" val="11423525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rtlCol="0"/>
          <a:lstStyle/>
          <a:p>
            <a:pPr rtl="0"/>
            <a:r>
              <a:rPr lang="pt-br" sz="3500" dirty="0"/>
              <a:t>Como faço para começar?</a:t>
            </a:r>
          </a:p>
        </p:txBody>
      </p:sp>
      <p:sp>
        <p:nvSpPr>
          <p:cNvPr id="4" name="Slide Number Placeholder 3"/>
          <p:cNvSpPr>
            <a:spLocks noGrp="1"/>
          </p:cNvSpPr>
          <p:nvPr>
            <p:ph type="sldNum" sz="quarter" idx="12"/>
          </p:nvPr>
        </p:nvSpPr>
        <p:spPr/>
        <p:txBody>
          <a:bodyPr rtlCol="0"/>
          <a:lstStyle/>
          <a:p>
            <a:pPr rtl="0"/>
            <a:fld id="{9FC43BFD-8FF7-A343-A8A6-E2338FCE8046}" type="slidenum">
              <a:rPr lang="en-US" smtClean="0"/>
              <a:pPr/>
              <a:t>4</a:t>
            </a:fld>
            <a:endParaRPr lang="en-US"/>
          </a:p>
        </p:txBody>
      </p:sp>
      <p:pic>
        <p:nvPicPr>
          <p:cNvPr id="6" name="Picture 5">
            <a:extLst>
              <a:ext uri="{FF2B5EF4-FFF2-40B4-BE49-F238E27FC236}">
                <a16:creationId xmlns:a16="http://schemas.microsoft.com/office/drawing/2014/main" id="{0D2FBA72-6911-1A40-8D20-B481D7CAEAE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1110" y="2766736"/>
            <a:ext cx="1801735" cy="1801735"/>
          </a:xfrm>
          <a:prstGeom prst="rect">
            <a:avLst/>
          </a:prstGeom>
        </p:spPr>
      </p:pic>
      <p:pic>
        <p:nvPicPr>
          <p:cNvPr id="7" name="Picture 6">
            <a:extLst>
              <a:ext uri="{FF2B5EF4-FFF2-40B4-BE49-F238E27FC236}">
                <a16:creationId xmlns:a16="http://schemas.microsoft.com/office/drawing/2014/main" id="{4FE0B156-3F1B-1745-8D30-C3E5C312EC5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496944" y="2736845"/>
            <a:ext cx="1861517" cy="1861517"/>
          </a:xfrm>
          <a:prstGeom prst="rect">
            <a:avLst/>
          </a:prstGeom>
        </p:spPr>
      </p:pic>
      <p:grpSp>
        <p:nvGrpSpPr>
          <p:cNvPr id="9" name="Group 8">
            <a:extLst>
              <a:ext uri="{FF2B5EF4-FFF2-40B4-BE49-F238E27FC236}">
                <a16:creationId xmlns:a16="http://schemas.microsoft.com/office/drawing/2014/main" id="{731EAD15-5A72-454D-995F-FBE779E553E3}"/>
              </a:ext>
            </a:extLst>
          </p:cNvPr>
          <p:cNvGrpSpPr/>
          <p:nvPr/>
        </p:nvGrpSpPr>
        <p:grpSpPr>
          <a:xfrm>
            <a:off x="6513769" y="2834837"/>
            <a:ext cx="2255468" cy="1733634"/>
            <a:chOff x="6237138" y="2821982"/>
            <a:chExt cx="2255468" cy="1733634"/>
          </a:xfrm>
        </p:grpSpPr>
        <p:grpSp>
          <p:nvGrpSpPr>
            <p:cNvPr id="10" name="Group 9">
              <a:extLst>
                <a:ext uri="{FF2B5EF4-FFF2-40B4-BE49-F238E27FC236}">
                  <a16:creationId xmlns:a16="http://schemas.microsoft.com/office/drawing/2014/main" id="{226C1048-3579-9743-9311-6F47F3D90CEE}"/>
                </a:ext>
              </a:extLst>
            </p:cNvPr>
            <p:cNvGrpSpPr/>
            <p:nvPr/>
          </p:nvGrpSpPr>
          <p:grpSpPr>
            <a:xfrm>
              <a:off x="6237138" y="2821982"/>
              <a:ext cx="822960" cy="1342389"/>
              <a:chOff x="6237138" y="2821982"/>
              <a:chExt cx="822960" cy="1342389"/>
            </a:xfrm>
          </p:grpSpPr>
          <p:pic>
            <p:nvPicPr>
              <p:cNvPr id="17" name="Picture 16">
                <a:extLst>
                  <a:ext uri="{FF2B5EF4-FFF2-40B4-BE49-F238E27FC236}">
                    <a16:creationId xmlns:a16="http://schemas.microsoft.com/office/drawing/2014/main" id="{7A14E926-EC61-8D45-9DAF-80B7FF6C74A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30985" y="2821982"/>
                <a:ext cx="635267" cy="731519"/>
              </a:xfrm>
              <a:prstGeom prst="rect">
                <a:avLst/>
              </a:prstGeom>
            </p:spPr>
          </p:pic>
          <p:sp>
            <p:nvSpPr>
              <p:cNvPr id="18" name="TextBox 17">
                <a:extLst>
                  <a:ext uri="{FF2B5EF4-FFF2-40B4-BE49-F238E27FC236}">
                    <a16:creationId xmlns:a16="http://schemas.microsoft.com/office/drawing/2014/main" id="{09F4A541-D198-FD48-9F47-12CD5387C019}"/>
                  </a:ext>
                </a:extLst>
              </p:cNvPr>
              <p:cNvSpPr txBox="1"/>
              <p:nvPr/>
            </p:nvSpPr>
            <p:spPr>
              <a:xfrm>
                <a:off x="6237138" y="3844331"/>
                <a:ext cx="822960" cy="320040"/>
              </a:xfrm>
              <a:prstGeom prst="rect">
                <a:avLst/>
              </a:prstGeom>
              <a:noFill/>
            </p:spPr>
            <p:txBody>
              <a:bodyPr wrap="none" lIns="0" tIns="0" rIns="0" bIns="0" rtlCol="0" anchor="t">
                <a:noAutofit/>
              </a:bodyPr>
              <a:lstStyle/>
              <a:p>
                <a:pPr algn="ctr" rtl="0"/>
                <a:r>
                  <a:rPr lang="pt-br" sz="1600">
                    <a:latin typeface="Amazon Ember" panose="02000000000000000000" pitchFamily="2" charset="0"/>
                    <a:ea typeface="Amazon Ember" panose="02000000000000000000" pitchFamily="2" charset="0"/>
                    <a:cs typeface="Amazon Ember Light" panose="020B0403020204020204" pitchFamily="34" charset="0"/>
                  </a:rPr>
                  <a:t>Java</a:t>
                </a:r>
              </a:p>
            </p:txBody>
          </p:sp>
        </p:grpSp>
        <p:grpSp>
          <p:nvGrpSpPr>
            <p:cNvPr id="11" name="Group 10">
              <a:extLst>
                <a:ext uri="{FF2B5EF4-FFF2-40B4-BE49-F238E27FC236}">
                  <a16:creationId xmlns:a16="http://schemas.microsoft.com/office/drawing/2014/main" id="{65E9BD69-FEAC-1041-8A84-79628CE555FE}"/>
                </a:ext>
              </a:extLst>
            </p:cNvPr>
            <p:cNvGrpSpPr/>
            <p:nvPr/>
          </p:nvGrpSpPr>
          <p:grpSpPr>
            <a:xfrm>
              <a:off x="6950165" y="3200525"/>
              <a:ext cx="822960" cy="1355091"/>
              <a:chOff x="339792" y="2717799"/>
              <a:chExt cx="822960" cy="1355091"/>
            </a:xfrm>
          </p:grpSpPr>
          <p:pic>
            <p:nvPicPr>
              <p:cNvPr id="15" name="Picture 14">
                <a:extLst>
                  <a:ext uri="{FF2B5EF4-FFF2-40B4-BE49-F238E27FC236}">
                    <a16:creationId xmlns:a16="http://schemas.microsoft.com/office/drawing/2014/main" id="{DBF1DD26-92B2-6041-81AF-BDD2C46CDBF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33639" y="2717799"/>
                <a:ext cx="635267" cy="731519"/>
              </a:xfrm>
              <a:prstGeom prst="rect">
                <a:avLst/>
              </a:prstGeom>
            </p:spPr>
          </p:pic>
          <p:sp>
            <p:nvSpPr>
              <p:cNvPr id="16" name="TextBox 15">
                <a:extLst>
                  <a:ext uri="{FF2B5EF4-FFF2-40B4-BE49-F238E27FC236}">
                    <a16:creationId xmlns:a16="http://schemas.microsoft.com/office/drawing/2014/main" id="{AE86BD36-B382-644B-AAD2-A6589E347056}"/>
                  </a:ext>
                </a:extLst>
              </p:cNvPr>
              <p:cNvSpPr txBox="1"/>
              <p:nvPr/>
            </p:nvSpPr>
            <p:spPr>
              <a:xfrm>
                <a:off x="339792" y="3752850"/>
                <a:ext cx="822960" cy="320040"/>
              </a:xfrm>
              <a:prstGeom prst="rect">
                <a:avLst/>
              </a:prstGeom>
              <a:noFill/>
            </p:spPr>
            <p:txBody>
              <a:bodyPr wrap="none" lIns="0" tIns="0" rIns="0" bIns="0" rtlCol="0" anchor="t">
                <a:noAutofit/>
              </a:bodyPr>
              <a:lstStyle/>
              <a:p>
                <a:pPr algn="ctr" rtl="0"/>
                <a:r>
                  <a:rPr lang="pt-br" sz="1600">
                    <a:latin typeface="Amazon Ember" panose="02000000000000000000" pitchFamily="2" charset="0"/>
                    <a:ea typeface="Amazon Ember" panose="02000000000000000000" pitchFamily="2" charset="0"/>
                    <a:cs typeface="Helvetica Neue"/>
                  </a:rPr>
                  <a:t>Python </a:t>
                </a:r>
                <a:r>
                  <a:rPr lang="pt-br" sz="1600">
                    <a:latin typeface="Amazon Ember" panose="02000000000000000000" pitchFamily="2" charset="0"/>
                    <a:ea typeface="Amazon Ember" panose="02000000000000000000" pitchFamily="2" charset="0"/>
                    <a:cs typeface="Amazon Ember Light" panose="020B0403020204020204" pitchFamily="34" charset="0"/>
                  </a:rPr>
                  <a:t>(</a:t>
                </a:r>
                <a:r>
                  <a:rPr lang="pt-br" sz="1600">
                    <a:latin typeface="Amazon Ember" panose="02000000000000000000" pitchFamily="2" charset="0"/>
                    <a:ea typeface="Amazon Ember" panose="02000000000000000000" pitchFamily="2" charset="0"/>
                    <a:cs typeface="Helvetica Neue"/>
                  </a:rPr>
                  <a:t>Boto3)</a:t>
                </a:r>
              </a:p>
            </p:txBody>
          </p:sp>
        </p:grpSp>
        <p:grpSp>
          <p:nvGrpSpPr>
            <p:cNvPr id="12" name="Group 11">
              <a:extLst>
                <a:ext uri="{FF2B5EF4-FFF2-40B4-BE49-F238E27FC236}">
                  <a16:creationId xmlns:a16="http://schemas.microsoft.com/office/drawing/2014/main" id="{8148E96E-F2E0-EF4B-9DA8-BA7173FD3BE5}"/>
                </a:ext>
              </a:extLst>
            </p:cNvPr>
            <p:cNvGrpSpPr/>
            <p:nvPr/>
          </p:nvGrpSpPr>
          <p:grpSpPr>
            <a:xfrm>
              <a:off x="7669646" y="2821982"/>
              <a:ext cx="822960" cy="1355089"/>
              <a:chOff x="1616614" y="2717800"/>
              <a:chExt cx="822960" cy="1355089"/>
            </a:xfrm>
          </p:grpSpPr>
          <p:pic>
            <p:nvPicPr>
              <p:cNvPr id="13" name="Picture 12">
                <a:extLst>
                  <a:ext uri="{FF2B5EF4-FFF2-40B4-BE49-F238E27FC236}">
                    <a16:creationId xmlns:a16="http://schemas.microsoft.com/office/drawing/2014/main" id="{0DE489B9-A701-6B4B-ACCD-1BD82526B75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710461" y="2717800"/>
                <a:ext cx="635267" cy="731519"/>
              </a:xfrm>
              <a:prstGeom prst="rect">
                <a:avLst/>
              </a:prstGeom>
            </p:spPr>
          </p:pic>
          <p:sp>
            <p:nvSpPr>
              <p:cNvPr id="14" name="TextBox 13">
                <a:extLst>
                  <a:ext uri="{FF2B5EF4-FFF2-40B4-BE49-F238E27FC236}">
                    <a16:creationId xmlns:a16="http://schemas.microsoft.com/office/drawing/2014/main" id="{D44354DA-0B21-5749-83E4-B839790FBEB8}"/>
                  </a:ext>
                </a:extLst>
              </p:cNvPr>
              <p:cNvSpPr txBox="1"/>
              <p:nvPr/>
            </p:nvSpPr>
            <p:spPr>
              <a:xfrm>
                <a:off x="1616614" y="3771258"/>
                <a:ext cx="822960" cy="301631"/>
              </a:xfrm>
              <a:prstGeom prst="rect">
                <a:avLst/>
              </a:prstGeom>
              <a:noFill/>
            </p:spPr>
            <p:txBody>
              <a:bodyPr wrap="none" lIns="0" tIns="0" rIns="0" bIns="0" rtlCol="0" anchor="t">
                <a:noAutofit/>
              </a:bodyPr>
              <a:lstStyle/>
              <a:p>
                <a:pPr algn="ctr" rtl="0"/>
                <a:r>
                  <a:rPr lang="pt-br" sz="1600">
                    <a:latin typeface="Amazon Ember" panose="02000000000000000000" pitchFamily="2" charset="0"/>
                    <a:ea typeface="Amazon Ember" panose="02000000000000000000" pitchFamily="2" charset="0"/>
                    <a:cs typeface="Helvetica Neue"/>
                  </a:rPr>
                  <a:t>.NET</a:t>
                </a:r>
              </a:p>
            </p:txBody>
          </p:sp>
        </p:grpSp>
      </p:grpSp>
      <p:pic>
        <p:nvPicPr>
          <p:cNvPr id="19" name="Picture 18">
            <a:extLst>
              <a:ext uri="{FF2B5EF4-FFF2-40B4-BE49-F238E27FC236}">
                <a16:creationId xmlns:a16="http://schemas.microsoft.com/office/drawing/2014/main" id="{707C5199-3326-874C-9FEE-097E6ADD192A}"/>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559836" y="2674555"/>
            <a:ext cx="1986097" cy="1986097"/>
          </a:xfrm>
          <a:prstGeom prst="rect">
            <a:avLst/>
          </a:prstGeom>
        </p:spPr>
      </p:pic>
      <p:sp>
        <p:nvSpPr>
          <p:cNvPr id="20" name="Right Arrow 19">
            <a:extLst>
              <a:ext uri="{FF2B5EF4-FFF2-40B4-BE49-F238E27FC236}">
                <a16:creationId xmlns:a16="http://schemas.microsoft.com/office/drawing/2014/main" id="{7FF83FCF-5341-1C49-8502-D53D18B73AD8}"/>
              </a:ext>
            </a:extLst>
          </p:cNvPr>
          <p:cNvSpPr/>
          <p:nvPr/>
        </p:nvSpPr>
        <p:spPr>
          <a:xfrm>
            <a:off x="2555136" y="3663958"/>
            <a:ext cx="518615" cy="300251"/>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p>
        </p:txBody>
      </p:sp>
      <p:sp>
        <p:nvSpPr>
          <p:cNvPr id="21" name="Right Arrow 20">
            <a:extLst>
              <a:ext uri="{FF2B5EF4-FFF2-40B4-BE49-F238E27FC236}">
                <a16:creationId xmlns:a16="http://schemas.microsoft.com/office/drawing/2014/main" id="{8FFA4B73-E171-4348-B645-4AAA869AD2CA}"/>
              </a:ext>
            </a:extLst>
          </p:cNvPr>
          <p:cNvSpPr/>
          <p:nvPr/>
        </p:nvSpPr>
        <p:spPr>
          <a:xfrm>
            <a:off x="5601203" y="3663958"/>
            <a:ext cx="518615" cy="300251"/>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p>
        </p:txBody>
      </p:sp>
      <p:sp>
        <p:nvSpPr>
          <p:cNvPr id="22" name="Right Arrow 21">
            <a:extLst>
              <a:ext uri="{FF2B5EF4-FFF2-40B4-BE49-F238E27FC236}">
                <a16:creationId xmlns:a16="http://schemas.microsoft.com/office/drawing/2014/main" id="{F9C1709D-FA6F-B14A-976D-19A60F294845}"/>
              </a:ext>
            </a:extLst>
          </p:cNvPr>
          <p:cNvSpPr/>
          <p:nvPr/>
        </p:nvSpPr>
        <p:spPr>
          <a:xfrm>
            <a:off x="9041221" y="3663958"/>
            <a:ext cx="518615" cy="300251"/>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p>
        </p:txBody>
      </p:sp>
      <p:grpSp>
        <p:nvGrpSpPr>
          <p:cNvPr id="23" name="Group 22">
            <a:extLst>
              <a:ext uri="{FF2B5EF4-FFF2-40B4-BE49-F238E27FC236}">
                <a16:creationId xmlns:a16="http://schemas.microsoft.com/office/drawing/2014/main" id="{535723D8-3194-2E45-8BD6-EA6DBADAAE6F}"/>
              </a:ext>
            </a:extLst>
          </p:cNvPr>
          <p:cNvGrpSpPr/>
          <p:nvPr/>
        </p:nvGrpSpPr>
        <p:grpSpPr>
          <a:xfrm>
            <a:off x="3525905" y="4657205"/>
            <a:ext cx="2570095" cy="446869"/>
            <a:chOff x="3434573" y="4659170"/>
            <a:chExt cx="2570095" cy="446869"/>
          </a:xfrm>
        </p:grpSpPr>
        <p:sp>
          <p:nvSpPr>
            <p:cNvPr id="24" name="Content Placeholder 2">
              <a:extLst>
                <a:ext uri="{FF2B5EF4-FFF2-40B4-BE49-F238E27FC236}">
                  <a16:creationId xmlns:a16="http://schemas.microsoft.com/office/drawing/2014/main" id="{72E1F845-4D50-1542-8010-D9D23D9D7505}"/>
                </a:ext>
              </a:extLst>
            </p:cNvPr>
            <p:cNvSpPr txBox="1">
              <a:spLocks/>
            </p:cNvSpPr>
            <p:nvPr/>
          </p:nvSpPr>
          <p:spPr>
            <a:xfrm>
              <a:off x="3797805" y="4659170"/>
              <a:ext cx="2206863" cy="44686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Tx/>
                <a:buBlip>
                  <a:blip r:embed="rId10"/>
                </a:buBlip>
                <a:defRPr sz="2800" b="0" i="0" kern="1200">
                  <a:solidFill>
                    <a:schemeClr val="tx1"/>
                  </a:solidFill>
                  <a:latin typeface="Amazon Ember Light" charset="0"/>
                  <a:ea typeface="Amazon Ember Light" charset="0"/>
                  <a:cs typeface="Amazon Ember Light" charset="0"/>
                </a:defRPr>
              </a:lvl1pPr>
              <a:lvl2pPr marL="685800" indent="-228600" algn="l" defTabSz="914400" rtl="0" eaLnBrk="1" latinLnBrk="0" hangingPunct="1">
                <a:lnSpc>
                  <a:spcPct val="90000"/>
                </a:lnSpc>
                <a:spcBef>
                  <a:spcPts val="500"/>
                </a:spcBef>
                <a:buFontTx/>
                <a:buBlip>
                  <a:blip r:embed="rId10"/>
                </a:buBlip>
                <a:defRPr sz="2400" b="0" i="0" kern="1200">
                  <a:solidFill>
                    <a:schemeClr val="tx1"/>
                  </a:solidFill>
                  <a:latin typeface="Amazon Ember Light" charset="0"/>
                  <a:ea typeface="Amazon Ember Light" charset="0"/>
                  <a:cs typeface="Amazon Ember Light" charset="0"/>
                </a:defRPr>
              </a:lvl2pPr>
              <a:lvl3pPr marL="1143000" indent="-228600" algn="l" defTabSz="914400" rtl="0" eaLnBrk="1" latinLnBrk="0" hangingPunct="1">
                <a:lnSpc>
                  <a:spcPct val="90000"/>
                </a:lnSpc>
                <a:spcBef>
                  <a:spcPts val="500"/>
                </a:spcBef>
                <a:buFontTx/>
                <a:buBlip>
                  <a:blip r:embed="rId10"/>
                </a:buBlip>
                <a:defRPr sz="2000" b="0" i="0" kern="1200">
                  <a:solidFill>
                    <a:schemeClr val="tx1"/>
                  </a:solidFill>
                  <a:latin typeface="Amazon Ember Light" charset="0"/>
                  <a:ea typeface="Amazon Ember Light" charset="0"/>
                  <a:cs typeface="Amazon Ember Light" charset="0"/>
                </a:defRPr>
              </a:lvl3pPr>
              <a:lvl4pPr marL="1600200" indent="-228600" algn="l" defTabSz="914400" rtl="0" eaLnBrk="1" latinLnBrk="0" hangingPunct="1">
                <a:lnSpc>
                  <a:spcPct val="90000"/>
                </a:lnSpc>
                <a:spcBef>
                  <a:spcPts val="500"/>
                </a:spcBef>
                <a:buFontTx/>
                <a:buBlip>
                  <a:blip r:embed="rId10"/>
                </a:buBlip>
                <a:defRPr sz="1800" b="0" i="0" kern="1200">
                  <a:solidFill>
                    <a:schemeClr val="tx1"/>
                  </a:solidFill>
                  <a:latin typeface="Amazon Ember Light" charset="0"/>
                  <a:ea typeface="Amazon Ember Light" charset="0"/>
                  <a:cs typeface="Amazon Ember Light" charset="0"/>
                </a:defRPr>
              </a:lvl4pPr>
              <a:lvl5pPr marL="2057400" indent="-228600" algn="l" defTabSz="914400" rtl="0" eaLnBrk="1" latinLnBrk="0" hangingPunct="1">
                <a:lnSpc>
                  <a:spcPct val="90000"/>
                </a:lnSpc>
                <a:spcBef>
                  <a:spcPts val="500"/>
                </a:spcBef>
                <a:buFontTx/>
                <a:buBlip>
                  <a:blip r:embed="rId10"/>
                </a:buBlip>
                <a:defRPr sz="1800" b="0" i="0" kern="1200">
                  <a:solidFill>
                    <a:schemeClr val="tx1"/>
                  </a:solidFill>
                  <a:latin typeface="Amazon Ember Light" charset="0"/>
                  <a:ea typeface="Amazon Ember Light" charset="0"/>
                  <a:cs typeface="Amazon Ember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rtl="0">
                <a:buFontTx/>
                <a:buNone/>
              </a:pPr>
              <a:r>
                <a:rPr lang="pt-br" sz="1700" dirty="0"/>
                <a:t>Instale o </a:t>
              </a:r>
              <a:r>
                <a:rPr lang="pt-br" sz="1700" dirty="0">
                  <a:solidFill>
                    <a:srgbClr val="000000"/>
                  </a:solidFill>
                </a:rPr>
                <a:t>ambiente de desenvolvimento.</a:t>
              </a:r>
              <a:r>
                <a:rPr lang="pt-br" sz="1700" dirty="0"/>
                <a:t> </a:t>
              </a:r>
            </a:p>
          </p:txBody>
        </p:sp>
        <p:sp>
          <p:nvSpPr>
            <p:cNvPr id="25" name="Oval 24">
              <a:extLst>
                <a:ext uri="{FF2B5EF4-FFF2-40B4-BE49-F238E27FC236}">
                  <a16:creationId xmlns:a16="http://schemas.microsoft.com/office/drawing/2014/main" id="{5E6E2829-8F3C-144B-9F08-AB4370ADC8AB}"/>
                </a:ext>
              </a:extLst>
            </p:cNvPr>
            <p:cNvSpPr/>
            <p:nvPr/>
          </p:nvSpPr>
          <p:spPr>
            <a:xfrm>
              <a:off x="3434573" y="4699725"/>
              <a:ext cx="365760" cy="36576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pt-br">
                  <a:solidFill>
                    <a:schemeClr val="tx1"/>
                  </a:solidFill>
                </a:rPr>
                <a:t>2</a:t>
              </a:r>
            </a:p>
          </p:txBody>
        </p:sp>
      </p:grpSp>
      <p:grpSp>
        <p:nvGrpSpPr>
          <p:cNvPr id="26" name="Group 25">
            <a:extLst>
              <a:ext uri="{FF2B5EF4-FFF2-40B4-BE49-F238E27FC236}">
                <a16:creationId xmlns:a16="http://schemas.microsoft.com/office/drawing/2014/main" id="{2BFC7C9A-B6AF-E147-9E0F-0C315E331D1B}"/>
              </a:ext>
            </a:extLst>
          </p:cNvPr>
          <p:cNvGrpSpPr/>
          <p:nvPr/>
        </p:nvGrpSpPr>
        <p:grpSpPr>
          <a:xfrm>
            <a:off x="6368033" y="4697760"/>
            <a:ext cx="3191803" cy="530243"/>
            <a:chOff x="6185369" y="4699725"/>
            <a:chExt cx="3191803" cy="530243"/>
          </a:xfrm>
        </p:grpSpPr>
        <p:sp>
          <p:nvSpPr>
            <p:cNvPr id="27" name="Content Placeholder 2">
              <a:extLst>
                <a:ext uri="{FF2B5EF4-FFF2-40B4-BE49-F238E27FC236}">
                  <a16:creationId xmlns:a16="http://schemas.microsoft.com/office/drawing/2014/main" id="{EDB21F11-4678-C14F-8022-E8892D11D230}"/>
                </a:ext>
              </a:extLst>
            </p:cNvPr>
            <p:cNvSpPr txBox="1">
              <a:spLocks/>
            </p:cNvSpPr>
            <p:nvPr/>
          </p:nvSpPr>
          <p:spPr>
            <a:xfrm>
              <a:off x="6453180" y="4699725"/>
              <a:ext cx="2923992" cy="53024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Tx/>
                <a:buBlip>
                  <a:blip r:embed="rId10"/>
                </a:buBlip>
                <a:defRPr sz="2800" b="0" i="0" kern="1200">
                  <a:solidFill>
                    <a:schemeClr val="tx1"/>
                  </a:solidFill>
                  <a:latin typeface="Amazon Ember Light" charset="0"/>
                  <a:ea typeface="Amazon Ember Light" charset="0"/>
                  <a:cs typeface="Amazon Ember Light" charset="0"/>
                </a:defRPr>
              </a:lvl1pPr>
              <a:lvl2pPr marL="685800" indent="-228600" algn="l" defTabSz="914400" rtl="0" eaLnBrk="1" latinLnBrk="0" hangingPunct="1">
                <a:lnSpc>
                  <a:spcPct val="90000"/>
                </a:lnSpc>
                <a:spcBef>
                  <a:spcPts val="500"/>
                </a:spcBef>
                <a:buFontTx/>
                <a:buBlip>
                  <a:blip r:embed="rId10"/>
                </a:buBlip>
                <a:defRPr sz="2400" b="0" i="0" kern="1200">
                  <a:solidFill>
                    <a:schemeClr val="tx1"/>
                  </a:solidFill>
                  <a:latin typeface="Amazon Ember Light" charset="0"/>
                  <a:ea typeface="Amazon Ember Light" charset="0"/>
                  <a:cs typeface="Amazon Ember Light" charset="0"/>
                </a:defRPr>
              </a:lvl2pPr>
              <a:lvl3pPr marL="1143000" indent="-228600" algn="l" defTabSz="914400" rtl="0" eaLnBrk="1" latinLnBrk="0" hangingPunct="1">
                <a:lnSpc>
                  <a:spcPct val="90000"/>
                </a:lnSpc>
                <a:spcBef>
                  <a:spcPts val="500"/>
                </a:spcBef>
                <a:buFontTx/>
                <a:buBlip>
                  <a:blip r:embed="rId10"/>
                </a:buBlip>
                <a:defRPr sz="2000" b="0" i="0" kern="1200">
                  <a:solidFill>
                    <a:schemeClr val="tx1"/>
                  </a:solidFill>
                  <a:latin typeface="Amazon Ember Light" charset="0"/>
                  <a:ea typeface="Amazon Ember Light" charset="0"/>
                  <a:cs typeface="Amazon Ember Light" charset="0"/>
                </a:defRPr>
              </a:lvl3pPr>
              <a:lvl4pPr marL="1600200" indent="-228600" algn="l" defTabSz="914400" rtl="0" eaLnBrk="1" latinLnBrk="0" hangingPunct="1">
                <a:lnSpc>
                  <a:spcPct val="90000"/>
                </a:lnSpc>
                <a:spcBef>
                  <a:spcPts val="500"/>
                </a:spcBef>
                <a:buFontTx/>
                <a:buBlip>
                  <a:blip r:embed="rId10"/>
                </a:buBlip>
                <a:defRPr sz="1800" b="0" i="0" kern="1200">
                  <a:solidFill>
                    <a:schemeClr val="tx1"/>
                  </a:solidFill>
                  <a:latin typeface="Amazon Ember Light" charset="0"/>
                  <a:ea typeface="Amazon Ember Light" charset="0"/>
                  <a:cs typeface="Amazon Ember Light" charset="0"/>
                </a:defRPr>
              </a:lvl4pPr>
              <a:lvl5pPr marL="2057400" indent="-228600" algn="l" defTabSz="914400" rtl="0" eaLnBrk="1" latinLnBrk="0" hangingPunct="1">
                <a:lnSpc>
                  <a:spcPct val="90000"/>
                </a:lnSpc>
                <a:spcBef>
                  <a:spcPts val="500"/>
                </a:spcBef>
                <a:buFontTx/>
                <a:buBlip>
                  <a:blip r:embed="rId10"/>
                </a:buBlip>
                <a:defRPr sz="1800" b="0" i="0" kern="1200">
                  <a:solidFill>
                    <a:schemeClr val="tx1"/>
                  </a:solidFill>
                  <a:latin typeface="Amazon Ember Light" charset="0"/>
                  <a:ea typeface="Amazon Ember Light" charset="0"/>
                  <a:cs typeface="Amazon Ember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rtl="0">
                <a:buFontTx/>
                <a:buNone/>
              </a:pPr>
              <a:r>
                <a:rPr lang="pt-br" sz="1800" dirty="0"/>
                <a:t> Instale o AWS SDK para uma </a:t>
              </a:r>
              <a:r>
                <a:rPr lang="pt-br" sz="1800" dirty="0">
                  <a:solidFill>
                    <a:srgbClr val="000000"/>
                  </a:solidFill>
                </a:rPr>
                <a:t>linguagem específica.</a:t>
              </a:r>
              <a:endParaRPr lang="en-US" sz="1800" dirty="0">
                <a:solidFill>
                  <a:srgbClr val="000000"/>
                </a:solidFill>
                <a:latin typeface="Amazon Ember Light" panose="020B0403020204020204"/>
              </a:endParaRPr>
            </a:p>
          </p:txBody>
        </p:sp>
        <p:sp>
          <p:nvSpPr>
            <p:cNvPr id="28" name="Oval 27">
              <a:extLst>
                <a:ext uri="{FF2B5EF4-FFF2-40B4-BE49-F238E27FC236}">
                  <a16:creationId xmlns:a16="http://schemas.microsoft.com/office/drawing/2014/main" id="{848F36DC-C38E-4E4E-850E-7AC2DE55A711}"/>
                </a:ext>
              </a:extLst>
            </p:cNvPr>
            <p:cNvSpPr/>
            <p:nvPr/>
          </p:nvSpPr>
          <p:spPr>
            <a:xfrm>
              <a:off x="6185369" y="4699725"/>
              <a:ext cx="365760" cy="36576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pt-br">
                  <a:solidFill>
                    <a:schemeClr val="tx1"/>
                  </a:solidFill>
                </a:rPr>
                <a:t>3</a:t>
              </a:r>
            </a:p>
          </p:txBody>
        </p:sp>
      </p:grpSp>
      <p:grpSp>
        <p:nvGrpSpPr>
          <p:cNvPr id="29" name="Group 28">
            <a:extLst>
              <a:ext uri="{FF2B5EF4-FFF2-40B4-BE49-F238E27FC236}">
                <a16:creationId xmlns:a16="http://schemas.microsoft.com/office/drawing/2014/main" id="{DAE48C18-F348-2841-A87D-5C0064DE6BC4}"/>
              </a:ext>
            </a:extLst>
          </p:cNvPr>
          <p:cNvGrpSpPr/>
          <p:nvPr/>
        </p:nvGrpSpPr>
        <p:grpSpPr>
          <a:xfrm>
            <a:off x="9713959" y="4689006"/>
            <a:ext cx="2478041" cy="446869"/>
            <a:chOff x="9575496" y="4689006"/>
            <a:chExt cx="2478041" cy="446869"/>
          </a:xfrm>
        </p:grpSpPr>
        <p:sp>
          <p:nvSpPr>
            <p:cNvPr id="30" name="Content Placeholder 2">
              <a:extLst>
                <a:ext uri="{FF2B5EF4-FFF2-40B4-BE49-F238E27FC236}">
                  <a16:creationId xmlns:a16="http://schemas.microsoft.com/office/drawing/2014/main" id="{E4800C12-4471-5740-9D33-C550D912B29F}"/>
                </a:ext>
              </a:extLst>
            </p:cNvPr>
            <p:cNvSpPr txBox="1">
              <a:spLocks/>
            </p:cNvSpPr>
            <p:nvPr/>
          </p:nvSpPr>
          <p:spPr>
            <a:xfrm>
              <a:off x="9941256" y="4689006"/>
              <a:ext cx="2112281" cy="44686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Tx/>
                <a:buBlip>
                  <a:blip r:embed="rId10"/>
                </a:buBlip>
                <a:defRPr sz="2800" b="0" i="0" kern="1200">
                  <a:solidFill>
                    <a:schemeClr val="tx1"/>
                  </a:solidFill>
                  <a:latin typeface="Amazon Ember Light" charset="0"/>
                  <a:ea typeface="Amazon Ember Light" charset="0"/>
                  <a:cs typeface="Amazon Ember Light" charset="0"/>
                </a:defRPr>
              </a:lvl1pPr>
              <a:lvl2pPr marL="685800" indent="-228600" algn="l" defTabSz="914400" rtl="0" eaLnBrk="1" latinLnBrk="0" hangingPunct="1">
                <a:lnSpc>
                  <a:spcPct val="90000"/>
                </a:lnSpc>
                <a:spcBef>
                  <a:spcPts val="500"/>
                </a:spcBef>
                <a:buFontTx/>
                <a:buBlip>
                  <a:blip r:embed="rId10"/>
                </a:buBlip>
                <a:defRPr sz="2400" b="0" i="0" kern="1200">
                  <a:solidFill>
                    <a:schemeClr val="tx1"/>
                  </a:solidFill>
                  <a:latin typeface="Amazon Ember Light" charset="0"/>
                  <a:ea typeface="Amazon Ember Light" charset="0"/>
                  <a:cs typeface="Amazon Ember Light" charset="0"/>
                </a:defRPr>
              </a:lvl2pPr>
              <a:lvl3pPr marL="1143000" indent="-228600" algn="l" defTabSz="914400" rtl="0" eaLnBrk="1" latinLnBrk="0" hangingPunct="1">
                <a:lnSpc>
                  <a:spcPct val="90000"/>
                </a:lnSpc>
                <a:spcBef>
                  <a:spcPts val="500"/>
                </a:spcBef>
                <a:buFontTx/>
                <a:buBlip>
                  <a:blip r:embed="rId10"/>
                </a:buBlip>
                <a:defRPr sz="2000" b="0" i="0" kern="1200">
                  <a:solidFill>
                    <a:schemeClr val="tx1"/>
                  </a:solidFill>
                  <a:latin typeface="Amazon Ember Light" charset="0"/>
                  <a:ea typeface="Amazon Ember Light" charset="0"/>
                  <a:cs typeface="Amazon Ember Light" charset="0"/>
                </a:defRPr>
              </a:lvl3pPr>
              <a:lvl4pPr marL="1600200" indent="-228600" algn="l" defTabSz="914400" rtl="0" eaLnBrk="1" latinLnBrk="0" hangingPunct="1">
                <a:lnSpc>
                  <a:spcPct val="90000"/>
                </a:lnSpc>
                <a:spcBef>
                  <a:spcPts val="500"/>
                </a:spcBef>
                <a:buFontTx/>
                <a:buBlip>
                  <a:blip r:embed="rId10"/>
                </a:buBlip>
                <a:defRPr sz="1800" b="0" i="0" kern="1200">
                  <a:solidFill>
                    <a:schemeClr val="tx1"/>
                  </a:solidFill>
                  <a:latin typeface="Amazon Ember Light" charset="0"/>
                  <a:ea typeface="Amazon Ember Light" charset="0"/>
                  <a:cs typeface="Amazon Ember Light" charset="0"/>
                </a:defRPr>
              </a:lvl4pPr>
              <a:lvl5pPr marL="2057400" indent="-228600" algn="l" defTabSz="914400" rtl="0" eaLnBrk="1" latinLnBrk="0" hangingPunct="1">
                <a:lnSpc>
                  <a:spcPct val="90000"/>
                </a:lnSpc>
                <a:spcBef>
                  <a:spcPts val="500"/>
                </a:spcBef>
                <a:buFontTx/>
                <a:buBlip>
                  <a:blip r:embed="rId10"/>
                </a:buBlip>
                <a:defRPr sz="1800" b="0" i="0" kern="1200">
                  <a:solidFill>
                    <a:schemeClr val="tx1"/>
                  </a:solidFill>
                  <a:latin typeface="Amazon Ember Light" charset="0"/>
                  <a:ea typeface="Amazon Ember Light" charset="0"/>
                  <a:cs typeface="Amazon Ember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rtl="0">
                <a:buFontTx/>
                <a:buNone/>
              </a:pPr>
              <a:r>
                <a:rPr lang="pt-br" sz="1800" dirty="0"/>
                <a:t>Configure credenciais </a:t>
              </a:r>
              <a:br>
                <a:rPr lang="pt-br" sz="1800" dirty="0"/>
              </a:br>
              <a:r>
                <a:rPr lang="pt-br" sz="1800" dirty="0"/>
                <a:t>da AWS</a:t>
              </a:r>
            </a:p>
          </p:txBody>
        </p:sp>
        <p:sp>
          <p:nvSpPr>
            <p:cNvPr id="31" name="Oval 30">
              <a:extLst>
                <a:ext uri="{FF2B5EF4-FFF2-40B4-BE49-F238E27FC236}">
                  <a16:creationId xmlns:a16="http://schemas.microsoft.com/office/drawing/2014/main" id="{C6DD34A4-3830-F943-93A9-AB7EE64067C4}"/>
                </a:ext>
              </a:extLst>
            </p:cNvPr>
            <p:cNvSpPr/>
            <p:nvPr/>
          </p:nvSpPr>
          <p:spPr>
            <a:xfrm>
              <a:off x="9575496" y="4697760"/>
              <a:ext cx="365760" cy="36576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pt-br">
                  <a:solidFill>
                    <a:schemeClr val="tx1"/>
                  </a:solidFill>
                </a:rPr>
                <a:t>4</a:t>
              </a:r>
            </a:p>
          </p:txBody>
        </p:sp>
      </p:grpSp>
      <p:grpSp>
        <p:nvGrpSpPr>
          <p:cNvPr id="32" name="Group 31">
            <a:extLst>
              <a:ext uri="{FF2B5EF4-FFF2-40B4-BE49-F238E27FC236}">
                <a16:creationId xmlns:a16="http://schemas.microsoft.com/office/drawing/2014/main" id="{A621FF23-6208-A944-BDDD-A856958A1474}"/>
              </a:ext>
            </a:extLst>
          </p:cNvPr>
          <p:cNvGrpSpPr/>
          <p:nvPr/>
        </p:nvGrpSpPr>
        <p:grpSpPr>
          <a:xfrm>
            <a:off x="799183" y="4689007"/>
            <a:ext cx="2710120" cy="446869"/>
            <a:chOff x="663814" y="4689007"/>
            <a:chExt cx="2710120" cy="446869"/>
          </a:xfrm>
        </p:grpSpPr>
        <p:sp>
          <p:nvSpPr>
            <p:cNvPr id="33" name="Oval 32">
              <a:extLst>
                <a:ext uri="{FF2B5EF4-FFF2-40B4-BE49-F238E27FC236}">
                  <a16:creationId xmlns:a16="http://schemas.microsoft.com/office/drawing/2014/main" id="{0870E8F8-A0C5-0D44-9505-84C8A6FE6B52}"/>
                </a:ext>
              </a:extLst>
            </p:cNvPr>
            <p:cNvSpPr/>
            <p:nvPr/>
          </p:nvSpPr>
          <p:spPr>
            <a:xfrm>
              <a:off x="663814" y="4699725"/>
              <a:ext cx="365760" cy="36576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pt-br">
                  <a:solidFill>
                    <a:schemeClr val="tx1"/>
                  </a:solidFill>
                </a:rPr>
                <a:t>1</a:t>
              </a:r>
            </a:p>
          </p:txBody>
        </p:sp>
        <p:sp>
          <p:nvSpPr>
            <p:cNvPr id="34" name="Content Placeholder 2">
              <a:extLst>
                <a:ext uri="{FF2B5EF4-FFF2-40B4-BE49-F238E27FC236}">
                  <a16:creationId xmlns:a16="http://schemas.microsoft.com/office/drawing/2014/main" id="{923C77BC-9ABF-514F-A08F-CB6AE0D50E21}"/>
                </a:ext>
              </a:extLst>
            </p:cNvPr>
            <p:cNvSpPr txBox="1">
              <a:spLocks/>
            </p:cNvSpPr>
            <p:nvPr/>
          </p:nvSpPr>
          <p:spPr>
            <a:xfrm>
              <a:off x="1089299" y="4689007"/>
              <a:ext cx="2284635" cy="44686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Tx/>
                <a:buBlip>
                  <a:blip r:embed="rId10"/>
                </a:buBlip>
                <a:defRPr sz="2800" b="0" i="0" kern="1200">
                  <a:solidFill>
                    <a:schemeClr val="tx1"/>
                  </a:solidFill>
                  <a:latin typeface="Amazon Ember Light" charset="0"/>
                  <a:ea typeface="Amazon Ember Light" charset="0"/>
                  <a:cs typeface="Amazon Ember Light" charset="0"/>
                </a:defRPr>
              </a:lvl1pPr>
              <a:lvl2pPr marL="685800" indent="-228600" algn="l" defTabSz="914400" rtl="0" eaLnBrk="1" latinLnBrk="0" hangingPunct="1">
                <a:lnSpc>
                  <a:spcPct val="90000"/>
                </a:lnSpc>
                <a:spcBef>
                  <a:spcPts val="500"/>
                </a:spcBef>
                <a:buFontTx/>
                <a:buBlip>
                  <a:blip r:embed="rId10"/>
                </a:buBlip>
                <a:defRPr sz="2400" b="0" i="0" kern="1200">
                  <a:solidFill>
                    <a:schemeClr val="tx1"/>
                  </a:solidFill>
                  <a:latin typeface="Amazon Ember Light" charset="0"/>
                  <a:ea typeface="Amazon Ember Light" charset="0"/>
                  <a:cs typeface="Amazon Ember Light" charset="0"/>
                </a:defRPr>
              </a:lvl2pPr>
              <a:lvl3pPr marL="1143000" indent="-228600" algn="l" defTabSz="914400" rtl="0" eaLnBrk="1" latinLnBrk="0" hangingPunct="1">
                <a:lnSpc>
                  <a:spcPct val="90000"/>
                </a:lnSpc>
                <a:spcBef>
                  <a:spcPts val="500"/>
                </a:spcBef>
                <a:buFontTx/>
                <a:buBlip>
                  <a:blip r:embed="rId10"/>
                </a:buBlip>
                <a:defRPr sz="2000" b="0" i="0" kern="1200">
                  <a:solidFill>
                    <a:schemeClr val="tx1"/>
                  </a:solidFill>
                  <a:latin typeface="Amazon Ember Light" charset="0"/>
                  <a:ea typeface="Amazon Ember Light" charset="0"/>
                  <a:cs typeface="Amazon Ember Light" charset="0"/>
                </a:defRPr>
              </a:lvl3pPr>
              <a:lvl4pPr marL="1600200" indent="-228600" algn="l" defTabSz="914400" rtl="0" eaLnBrk="1" latinLnBrk="0" hangingPunct="1">
                <a:lnSpc>
                  <a:spcPct val="90000"/>
                </a:lnSpc>
                <a:spcBef>
                  <a:spcPts val="500"/>
                </a:spcBef>
                <a:buFontTx/>
                <a:buBlip>
                  <a:blip r:embed="rId10"/>
                </a:buBlip>
                <a:defRPr sz="1800" b="0" i="0" kern="1200">
                  <a:solidFill>
                    <a:schemeClr val="tx1"/>
                  </a:solidFill>
                  <a:latin typeface="Amazon Ember Light" charset="0"/>
                  <a:ea typeface="Amazon Ember Light" charset="0"/>
                  <a:cs typeface="Amazon Ember Light" charset="0"/>
                </a:defRPr>
              </a:lvl4pPr>
              <a:lvl5pPr marL="2057400" indent="-228600" algn="l" defTabSz="914400" rtl="0" eaLnBrk="1" latinLnBrk="0" hangingPunct="1">
                <a:lnSpc>
                  <a:spcPct val="90000"/>
                </a:lnSpc>
                <a:spcBef>
                  <a:spcPts val="500"/>
                </a:spcBef>
                <a:buFontTx/>
                <a:buBlip>
                  <a:blip r:embed="rId10"/>
                </a:buBlip>
                <a:defRPr sz="1800" b="0" i="0" kern="1200">
                  <a:solidFill>
                    <a:schemeClr val="tx1"/>
                  </a:solidFill>
                  <a:latin typeface="Amazon Ember Light" charset="0"/>
                  <a:ea typeface="Amazon Ember Light" charset="0"/>
                  <a:cs typeface="Amazon Ember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rtl="0">
                <a:buFontTx/>
                <a:buNone/>
              </a:pPr>
              <a:r>
                <a:rPr lang="pt-br" sz="1800" dirty="0"/>
                <a:t>Obtenha </a:t>
              </a:r>
              <a:r>
                <a:rPr lang="pt-br" sz="1800" dirty="0">
                  <a:solidFill>
                    <a:srgbClr val="000000"/>
                  </a:solidFill>
                </a:rPr>
                <a:t>credenciais da AWS.</a:t>
              </a:r>
              <a:endParaRPr lang="en-US" sz="1800" dirty="0">
                <a:solidFill>
                  <a:srgbClr val="000000"/>
                </a:solidFill>
                <a:latin typeface="Amazon Ember Light" panose="020B0403020204020204"/>
              </a:endParaRPr>
            </a:p>
          </p:txBody>
        </p:sp>
      </p:grpSp>
      <p:sp>
        <p:nvSpPr>
          <p:cNvPr id="2" name="Footer Placeholder 1"/>
          <p:cNvSpPr>
            <a:spLocks noGrp="1"/>
          </p:cNvSpPr>
          <p:nvPr>
            <p:ph type="ftr" sz="quarter" idx="3"/>
          </p:nvPr>
        </p:nvSpPr>
        <p:spPr>
          <a:xfrm>
            <a:off x="419100" y="6356350"/>
            <a:ext cx="4671515" cy="365125"/>
          </a:xfrm>
        </p:spPr>
        <p:txBody>
          <a:bodyPr rtlCol="0"/>
          <a:lstStyle/>
          <a:p>
            <a:pPr rtl="0"/>
            <a:r>
              <a:rPr lang="pt-br" dirty="0"/>
              <a:t>© 2020 </a:t>
            </a:r>
            <a:r>
              <a:rPr lang="pt-br" dirty="0" err="1"/>
              <a:t>Amazon</a:t>
            </a:r>
            <a:r>
              <a:rPr lang="pt-br" dirty="0"/>
              <a:t> Web Services, Inc. ou suas afiliadas. Todos os direitos reservados.</a:t>
            </a:r>
          </a:p>
        </p:txBody>
      </p:sp>
    </p:spTree>
    <p:custDataLst>
      <p:tags r:id="rId1"/>
    </p:custDataLst>
    <p:extLst>
      <p:ext uri="{BB962C8B-B14F-4D97-AF65-F5344CB8AC3E}">
        <p14:creationId xmlns:p14="http://schemas.microsoft.com/office/powerpoint/2010/main" val="297903014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Autofit/>
          </a:bodyPr>
          <a:lstStyle/>
          <a:p>
            <a:pPr rtl="0"/>
            <a:r>
              <a:rPr lang="pt-br"/>
              <a:t>Apêndice</a:t>
            </a:r>
          </a:p>
        </p:txBody>
      </p:sp>
      <p:sp>
        <p:nvSpPr>
          <p:cNvPr id="3" name="Slide Number Placeholder 2"/>
          <p:cNvSpPr>
            <a:spLocks noGrp="1"/>
          </p:cNvSpPr>
          <p:nvPr>
            <p:ph type="sldNum" sz="quarter" idx="4294967295"/>
          </p:nvPr>
        </p:nvSpPr>
        <p:spPr>
          <a:xfrm>
            <a:off x="9448800" y="6356350"/>
            <a:ext cx="2743200" cy="365125"/>
          </a:xfrm>
        </p:spPr>
        <p:txBody>
          <a:bodyPr rtlCol="0"/>
          <a:lstStyle/>
          <a:p>
            <a:pPr rtl="0"/>
            <a:fld id="{9FC43BFD-8FF7-A343-A8A6-E2338FCE8046}" type="slidenum">
              <a:rPr lang="en-US" smtClean="0"/>
              <a:pPr/>
              <a:t>40</a:t>
            </a:fld>
            <a:endParaRPr lang="en-US"/>
          </a:p>
        </p:txBody>
      </p:sp>
      <p:sp>
        <p:nvSpPr>
          <p:cNvPr id="5" name="Footer Placeholder 4"/>
          <p:cNvSpPr>
            <a:spLocks noGrp="1"/>
          </p:cNvSpPr>
          <p:nvPr>
            <p:ph type="ftr" sz="quarter" idx="3"/>
          </p:nvPr>
        </p:nvSpPr>
        <p:spPr>
          <a:xfrm>
            <a:off x="419100" y="6356350"/>
            <a:ext cx="4657867" cy="365125"/>
          </a:xfrm>
        </p:spPr>
        <p:txBody>
          <a:bodyPr rtlCol="0"/>
          <a:lstStyle/>
          <a:p>
            <a:pPr rtl="0"/>
            <a:r>
              <a:rPr lang="pt-br" dirty="0"/>
              <a:t>© 2020 </a:t>
            </a:r>
            <a:r>
              <a:rPr lang="pt-br" dirty="0" err="1"/>
              <a:t>Amazon</a:t>
            </a:r>
            <a:r>
              <a:rPr lang="pt-br" dirty="0"/>
              <a:t> Web Services, Inc. ou suas afiliadas. Todos os direitos reservados.</a:t>
            </a:r>
          </a:p>
        </p:txBody>
      </p:sp>
    </p:spTree>
    <p:custDataLst>
      <p:tags r:id="rId1"/>
    </p:custDataLst>
    <p:extLst>
      <p:ext uri="{BB962C8B-B14F-4D97-AF65-F5344CB8AC3E}">
        <p14:creationId xmlns:p14="http://schemas.microsoft.com/office/powerpoint/2010/main" val="18911956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pt-br" sz="3500" dirty="0"/>
              <a:t>Instale o </a:t>
            </a:r>
            <a:r>
              <a:rPr lang="pt-br" sz="3500" dirty="0" err="1">
                <a:solidFill>
                  <a:srgbClr val="FFFFFF"/>
                </a:solidFill>
              </a:rPr>
              <a:t>ambiente</a:t>
            </a:r>
            <a:r>
              <a:rPr lang="pt-br" sz="3500" dirty="0" err="1"/>
              <a:t>de</a:t>
            </a:r>
            <a:r>
              <a:rPr lang="pt-br" sz="3500" dirty="0"/>
              <a:t> desenvolvimento</a:t>
            </a:r>
            <a:endParaRPr lang="en-US" sz="3500" dirty="0">
              <a:solidFill>
                <a:srgbClr val="FFFFFF"/>
              </a:solidFill>
              <a:latin typeface="Amazon Ember Light" panose="020B0403020204020204"/>
            </a:endParaRPr>
          </a:p>
        </p:txBody>
      </p:sp>
      <p:sp>
        <p:nvSpPr>
          <p:cNvPr id="3" name="Content Placeholder 2"/>
          <p:cNvSpPr>
            <a:spLocks noGrp="1"/>
          </p:cNvSpPr>
          <p:nvPr>
            <p:ph idx="1"/>
          </p:nvPr>
        </p:nvSpPr>
        <p:spPr/>
        <p:txBody>
          <a:bodyPr rtlCol="0"/>
          <a:lstStyle/>
          <a:p>
            <a:pPr marL="0" indent="0" rtl="0">
              <a:buNone/>
            </a:pPr>
            <a:r>
              <a:rPr lang="pt-br"/>
              <a:t>Veja os requisitos para as linguagems usadas neste curso:</a:t>
            </a:r>
          </a:p>
          <a:p>
            <a:pPr lvl="1" indent="-411480" rtl="0"/>
            <a:r>
              <a:rPr lang="pt-br"/>
              <a:t>Java</a:t>
            </a:r>
          </a:p>
          <a:p>
            <a:pPr lvl="1" indent="-411480" rtl="0"/>
            <a:r>
              <a:rPr lang="pt-br"/>
              <a:t>.NET</a:t>
            </a:r>
          </a:p>
          <a:p>
            <a:pPr lvl="1" indent="-411480" rtl="0"/>
            <a:r>
              <a:rPr lang="pt-br"/>
              <a:t>Python </a:t>
            </a:r>
          </a:p>
          <a:p>
            <a:pPr marL="0" indent="0" rtl="0">
              <a:buNone/>
            </a:pPr>
            <a:endParaRPr lang="en-US"/>
          </a:p>
          <a:p>
            <a:pPr marL="0" indent="0" rtl="0">
              <a:buNone/>
            </a:pPr>
            <a:r>
              <a:rPr lang="pt-br">
                <a:solidFill>
                  <a:srgbClr val="000000"/>
                </a:solidFill>
              </a:rPr>
              <a:t>Para</a:t>
            </a:r>
            <a:r>
              <a:rPr lang="pt-br"/>
              <a:t> instalar o ambiente de desenvolvimento, siga as instruções da plataforma e do IDE dos fornecedores. </a:t>
            </a:r>
          </a:p>
        </p:txBody>
      </p:sp>
      <p:sp>
        <p:nvSpPr>
          <p:cNvPr id="4" name="Slide Number Placeholder 3"/>
          <p:cNvSpPr>
            <a:spLocks noGrp="1"/>
          </p:cNvSpPr>
          <p:nvPr>
            <p:ph type="sldNum" sz="quarter" idx="12"/>
          </p:nvPr>
        </p:nvSpPr>
        <p:spPr/>
        <p:txBody>
          <a:bodyPr rtlCol="0"/>
          <a:lstStyle/>
          <a:p>
            <a:pPr rtl="0"/>
            <a:fld id="{9FC43BFD-8FF7-A343-A8A6-E2338FCE8046}" type="slidenum">
              <a:rPr lang="en-US" smtClean="0"/>
              <a:pPr/>
              <a:t>41</a:t>
            </a:fld>
            <a:endParaRPr lang="en-US"/>
          </a:p>
        </p:txBody>
      </p:sp>
      <p:sp>
        <p:nvSpPr>
          <p:cNvPr id="5" name="Footer Placeholder 4"/>
          <p:cNvSpPr>
            <a:spLocks noGrp="1"/>
          </p:cNvSpPr>
          <p:nvPr>
            <p:ph type="ftr" sz="quarter" idx="3"/>
          </p:nvPr>
        </p:nvSpPr>
        <p:spPr>
          <a:xfrm>
            <a:off x="419100" y="6356350"/>
            <a:ext cx="5258369" cy="365125"/>
          </a:xfrm>
        </p:spPr>
        <p:txBody>
          <a:bodyPr rtlCol="0"/>
          <a:lstStyle/>
          <a:p>
            <a:pPr rtl="0"/>
            <a:r>
              <a:rPr lang="pt-br" dirty="0"/>
              <a:t>© 2020 </a:t>
            </a:r>
            <a:r>
              <a:rPr lang="pt-br" dirty="0" err="1"/>
              <a:t>Amazon</a:t>
            </a:r>
            <a:r>
              <a:rPr lang="pt-br" dirty="0"/>
              <a:t> Web Services, Inc. ou suas afiliadas. Todos os direitos reservados.</a:t>
            </a:r>
          </a:p>
        </p:txBody>
      </p:sp>
    </p:spTree>
    <p:custDataLst>
      <p:tags r:id="rId1"/>
    </p:custDataLst>
    <p:extLst>
      <p:ext uri="{BB962C8B-B14F-4D97-AF65-F5344CB8AC3E}">
        <p14:creationId xmlns:p14="http://schemas.microsoft.com/office/powerpoint/2010/main" val="392750164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pt-br" sz="3500" dirty="0"/>
              <a:t>Documentação do AWS SDK</a:t>
            </a:r>
          </a:p>
        </p:txBody>
      </p:sp>
      <p:sp>
        <p:nvSpPr>
          <p:cNvPr id="3" name="Content Placeholder 2"/>
          <p:cNvSpPr>
            <a:spLocks noGrp="1"/>
          </p:cNvSpPr>
          <p:nvPr>
            <p:ph idx="1"/>
          </p:nvPr>
        </p:nvSpPr>
        <p:spPr/>
        <p:txBody>
          <a:bodyPr rtlCol="0"/>
          <a:lstStyle/>
          <a:p>
            <a:pPr marL="0" indent="0" rtl="0">
              <a:buNone/>
            </a:pPr>
            <a:r>
              <a:rPr lang="pt-br"/>
              <a:t>Para obter informações sobre os AWS SDKs usados neste curso, consulte os links para documentação nas notas deste slide:</a:t>
            </a:r>
          </a:p>
          <a:p>
            <a:pPr lvl="1" rtl="0"/>
            <a:r>
              <a:rPr lang="pt-br"/>
              <a:t>AWS SDK para Java</a:t>
            </a:r>
          </a:p>
          <a:p>
            <a:pPr lvl="1" rtl="0"/>
            <a:r>
              <a:rPr lang="pt-br"/>
              <a:t>AWS SDK para .NET</a:t>
            </a:r>
          </a:p>
          <a:p>
            <a:pPr lvl="1" rtl="0"/>
            <a:r>
              <a:rPr lang="pt-br">
                <a:solidFill>
                  <a:srgbClr val="000000"/>
                </a:solidFill>
              </a:rPr>
              <a:t>Boto</a:t>
            </a:r>
            <a:r>
              <a:rPr lang="pt-br"/>
              <a:t> 3 </a:t>
            </a:r>
            <a:r>
              <a:rPr lang="pt-br">
                <a:solidFill>
                  <a:srgbClr val="000000"/>
                </a:solidFill>
              </a:rPr>
              <a:t>SDK para Python</a:t>
            </a:r>
            <a:endParaRPr lang="en-US">
              <a:solidFill>
                <a:srgbClr val="000000"/>
              </a:solidFill>
              <a:latin typeface="Amazon Ember Light" panose="020B0403020204020204"/>
            </a:endParaRPr>
          </a:p>
        </p:txBody>
      </p:sp>
      <p:sp>
        <p:nvSpPr>
          <p:cNvPr id="4" name="Slide Number Placeholder 3"/>
          <p:cNvSpPr>
            <a:spLocks noGrp="1"/>
          </p:cNvSpPr>
          <p:nvPr>
            <p:ph type="sldNum" sz="quarter" idx="12"/>
          </p:nvPr>
        </p:nvSpPr>
        <p:spPr/>
        <p:txBody>
          <a:bodyPr rtlCol="0"/>
          <a:lstStyle/>
          <a:p>
            <a:pPr rtl="0"/>
            <a:fld id="{9FC43BFD-8FF7-A343-A8A6-E2338FCE8046}" type="slidenum">
              <a:rPr lang="en-US" smtClean="0"/>
              <a:pPr/>
              <a:t>42</a:t>
            </a:fld>
            <a:endParaRPr lang="en-US"/>
          </a:p>
        </p:txBody>
      </p:sp>
      <p:sp>
        <p:nvSpPr>
          <p:cNvPr id="5" name="Footer Placeholder 4"/>
          <p:cNvSpPr>
            <a:spLocks noGrp="1"/>
          </p:cNvSpPr>
          <p:nvPr>
            <p:ph type="ftr" sz="quarter" idx="3"/>
          </p:nvPr>
        </p:nvSpPr>
        <p:spPr>
          <a:xfrm>
            <a:off x="419100" y="6356350"/>
            <a:ext cx="4835288" cy="365125"/>
          </a:xfrm>
        </p:spPr>
        <p:txBody>
          <a:bodyPr rtlCol="0"/>
          <a:lstStyle/>
          <a:p>
            <a:pPr rtl="0"/>
            <a:r>
              <a:rPr lang="pt-br" dirty="0"/>
              <a:t>© 2020 </a:t>
            </a:r>
            <a:r>
              <a:rPr lang="pt-br" dirty="0" err="1"/>
              <a:t>Amazon</a:t>
            </a:r>
            <a:r>
              <a:rPr lang="pt-br" dirty="0"/>
              <a:t> Web Services, Inc. ou suas afiliadas. Todos os direitos reservados.</a:t>
            </a:r>
          </a:p>
        </p:txBody>
      </p:sp>
    </p:spTree>
    <p:custDataLst>
      <p:tags r:id="rId1"/>
    </p:custDataLst>
    <p:extLst>
      <p:ext uri="{BB962C8B-B14F-4D97-AF65-F5344CB8AC3E}">
        <p14:creationId xmlns:p14="http://schemas.microsoft.com/office/powerpoint/2010/main" val="340083360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9100" y="365125"/>
            <a:ext cx="7564840" cy="474119"/>
          </a:xfrm>
        </p:spPr>
        <p:txBody>
          <a:bodyPr rtlCol="0">
            <a:noAutofit/>
          </a:bodyPr>
          <a:lstStyle/>
          <a:p>
            <a:pPr rtl="0"/>
            <a:r>
              <a:rPr lang="pt-br" sz="3500" dirty="0">
                <a:solidFill>
                  <a:srgbClr val="FFFFFF"/>
                </a:solidFill>
              </a:rPr>
              <a:t>Melhores práticas</a:t>
            </a:r>
            <a:r>
              <a:rPr lang="pt-br" sz="3500" dirty="0"/>
              <a:t>: desenvolvimento</a:t>
            </a:r>
            <a:r>
              <a:rPr lang="pt-br" sz="3500" dirty="0">
                <a:solidFill>
                  <a:srgbClr val="FFFFFF"/>
                </a:solidFill>
              </a:rPr>
              <a:t> de aplicações</a:t>
            </a:r>
            <a:r>
              <a:rPr lang="pt-br" sz="3500" dirty="0"/>
              <a:t> na</a:t>
            </a:r>
            <a:r>
              <a:rPr lang="pt-br" sz="3500" dirty="0">
                <a:solidFill>
                  <a:srgbClr val="FFFFFF"/>
                </a:solidFill>
              </a:rPr>
              <a:t> nuvem</a:t>
            </a:r>
            <a:r>
              <a:rPr lang="pt-br" sz="3500" dirty="0"/>
              <a:t> </a:t>
            </a:r>
          </a:p>
        </p:txBody>
      </p:sp>
      <p:sp>
        <p:nvSpPr>
          <p:cNvPr id="3" name="Content Placeholder 2"/>
          <p:cNvSpPr>
            <a:spLocks noGrp="1"/>
          </p:cNvSpPr>
          <p:nvPr>
            <p:ph idx="1"/>
          </p:nvPr>
        </p:nvSpPr>
        <p:spPr/>
        <p:txBody>
          <a:bodyPr rtlCol="0"/>
          <a:lstStyle/>
          <a:p>
            <a:pPr rtl="0"/>
            <a:r>
              <a:rPr lang="pt-br"/>
              <a:t> </a:t>
            </a:r>
            <a:r>
              <a:rPr lang="pt-br" sz="2800"/>
              <a:t>Considere projetar </a:t>
            </a:r>
            <a:r>
              <a:rPr lang="pt-br" sz="2800">
                <a:solidFill>
                  <a:srgbClr val="000000"/>
                </a:solidFill>
              </a:rPr>
              <a:t>aplicações</a:t>
            </a:r>
            <a:r>
              <a:rPr lang="pt-br" sz="2800"/>
              <a:t> de baixo acoplamento.</a:t>
            </a:r>
          </a:p>
          <a:p>
            <a:pPr rtl="0"/>
            <a:r>
              <a:rPr lang="pt-br"/>
              <a:t> </a:t>
            </a:r>
            <a:r>
              <a:rPr lang="pt-br" sz="2800"/>
              <a:t>Arquitetado para resiliência; design à prova de falhas.</a:t>
            </a:r>
          </a:p>
          <a:p>
            <a:pPr rtl="0"/>
            <a:r>
              <a:rPr lang="pt-br"/>
              <a:t> </a:t>
            </a:r>
            <a:r>
              <a:rPr lang="pt-br" sz="2800"/>
              <a:t>Registre métricas e monitore a performance.</a:t>
            </a:r>
          </a:p>
          <a:p>
            <a:pPr rtl="0"/>
            <a:r>
              <a:rPr lang="pt-br" sz="2800"/>
              <a:t> Implemente a segurança em cada camada.</a:t>
            </a:r>
          </a:p>
          <a:p>
            <a:pPr rtl="0"/>
            <a:endParaRPr lang="en-US"/>
          </a:p>
        </p:txBody>
      </p:sp>
      <p:sp>
        <p:nvSpPr>
          <p:cNvPr id="4" name="Slide Number Placeholder 3"/>
          <p:cNvSpPr>
            <a:spLocks noGrp="1"/>
          </p:cNvSpPr>
          <p:nvPr>
            <p:ph type="sldNum" sz="quarter" idx="12"/>
          </p:nvPr>
        </p:nvSpPr>
        <p:spPr/>
        <p:txBody>
          <a:bodyPr rtlCol="0"/>
          <a:lstStyle/>
          <a:p>
            <a:pPr rtl="0"/>
            <a:fld id="{9FC43BFD-8FF7-A343-A8A6-E2338FCE8046}" type="slidenum">
              <a:rPr lang="en-US" smtClean="0"/>
              <a:pPr/>
              <a:t>43</a:t>
            </a:fld>
            <a:endParaRPr lang="en-US"/>
          </a:p>
        </p:txBody>
      </p:sp>
      <p:sp>
        <p:nvSpPr>
          <p:cNvPr id="5" name="Footer Placeholder 4"/>
          <p:cNvSpPr>
            <a:spLocks noGrp="1"/>
          </p:cNvSpPr>
          <p:nvPr>
            <p:ph type="ftr" sz="quarter" idx="3"/>
          </p:nvPr>
        </p:nvSpPr>
        <p:spPr>
          <a:xfrm>
            <a:off x="419100" y="6356350"/>
            <a:ext cx="5326607" cy="365125"/>
          </a:xfrm>
        </p:spPr>
        <p:txBody>
          <a:bodyPr rtlCol="0"/>
          <a:lstStyle/>
          <a:p>
            <a:pPr rtl="0"/>
            <a:r>
              <a:rPr lang="pt-br" dirty="0"/>
              <a:t>© 2020 </a:t>
            </a:r>
            <a:r>
              <a:rPr lang="pt-br" dirty="0" err="1"/>
              <a:t>Amazon</a:t>
            </a:r>
            <a:r>
              <a:rPr lang="pt-br" dirty="0"/>
              <a:t> Web Services, Inc. ou suas afiliadas. Todos os direitos reservados.</a:t>
            </a:r>
          </a:p>
        </p:txBody>
      </p:sp>
    </p:spTree>
    <p:custDataLst>
      <p:tags r:id="rId1"/>
    </p:custDataLst>
    <p:extLst>
      <p:ext uri="{BB962C8B-B14F-4D97-AF65-F5344CB8AC3E}">
        <p14:creationId xmlns:p14="http://schemas.microsoft.com/office/powerpoint/2010/main" val="31207829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ular Callout 10"/>
          <p:cNvSpPr/>
          <p:nvPr/>
        </p:nvSpPr>
        <p:spPr>
          <a:xfrm>
            <a:off x="5817741" y="2143705"/>
            <a:ext cx="4164460" cy="2555886"/>
          </a:xfrm>
          <a:prstGeom prst="wedgeRectCallout">
            <a:avLst>
              <a:gd name="adj1" fmla="val 63002"/>
              <a:gd name="adj2" fmla="val -22088"/>
            </a:avLst>
          </a:prstGeom>
          <a:solidFill>
            <a:schemeClr val="bg1"/>
          </a:solidFill>
          <a:ln w="25400">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t"/>
          <a:lstStyle/>
          <a:p>
            <a:pPr rtl="0"/>
            <a:r>
              <a:rPr lang="pt-br" sz="2400">
                <a:solidFill>
                  <a:schemeClr val="tx1"/>
                </a:solidFill>
                <a:latin typeface="Amazon Ember" panose="020B0603020204020204" pitchFamily="34" charset="0"/>
                <a:ea typeface="Amazon Ember" panose="020B0603020204020204" pitchFamily="34" charset="0"/>
                <a:cs typeface="Amazon Ember" panose="020B0603020204020204" pitchFamily="34" charset="0"/>
              </a:rPr>
              <a:t>Criar:</a:t>
            </a: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65634" y="3070936"/>
            <a:ext cx="1148817" cy="1148817"/>
          </a:xfrm>
          <a:prstGeom prst="rect">
            <a:avLst/>
          </a:prstGeom>
        </p:spPr>
      </p:pic>
      <p:sp>
        <p:nvSpPr>
          <p:cNvPr id="4" name="Title 1"/>
          <p:cNvSpPr>
            <a:spLocks noGrp="1"/>
          </p:cNvSpPr>
          <p:nvPr>
            <p:ph type="title"/>
          </p:nvPr>
        </p:nvSpPr>
        <p:spPr>
          <a:xfrm>
            <a:off x="338550" y="282388"/>
            <a:ext cx="11115261" cy="779463"/>
          </a:xfrm>
        </p:spPr>
        <p:txBody>
          <a:bodyPr rtlCol="0">
            <a:normAutofit/>
          </a:bodyPr>
          <a:lstStyle/>
          <a:p>
            <a:pPr rtl="0"/>
            <a:r>
              <a:rPr lang="pt-br" sz="3500" dirty="0"/>
              <a:t>AWS </a:t>
            </a:r>
            <a:r>
              <a:rPr lang="pt-br" sz="3500" dirty="0" err="1">
                <a:solidFill>
                  <a:srgbClr val="FFFFFF"/>
                </a:solidFill>
              </a:rPr>
              <a:t>Identity</a:t>
            </a:r>
            <a:r>
              <a:rPr lang="pt-br" sz="3500" dirty="0"/>
              <a:t> </a:t>
            </a:r>
            <a:r>
              <a:rPr lang="pt-br" sz="3500" dirty="0" err="1"/>
              <a:t>and</a:t>
            </a:r>
            <a:r>
              <a:rPr lang="pt-br" sz="3500" dirty="0"/>
              <a:t> Access Management</a:t>
            </a:r>
          </a:p>
        </p:txBody>
      </p:sp>
      <p:sp>
        <p:nvSpPr>
          <p:cNvPr id="5" name="Content Placeholder 2"/>
          <p:cNvSpPr>
            <a:spLocks noGrp="1"/>
          </p:cNvSpPr>
          <p:nvPr>
            <p:ph idx="1"/>
          </p:nvPr>
        </p:nvSpPr>
        <p:spPr>
          <a:xfrm>
            <a:off x="313934" y="1691343"/>
            <a:ext cx="5298936" cy="4840075"/>
          </a:xfrm>
        </p:spPr>
        <p:txBody>
          <a:bodyPr rtlCol="0">
            <a:normAutofit/>
          </a:bodyPr>
          <a:lstStyle/>
          <a:p>
            <a:pPr marL="347663" indent="-347663" rtl="0"/>
            <a:r>
              <a:rPr lang="pt-br" sz="2800" dirty="0">
                <a:latin typeface="+mn-lt"/>
              </a:rPr>
              <a:t>Exemplo:</a:t>
            </a:r>
          </a:p>
          <a:p>
            <a:pPr marL="685800" lvl="1" indent="-349250" rtl="0"/>
            <a:r>
              <a:rPr lang="pt-br" dirty="0">
                <a:solidFill>
                  <a:srgbClr val="000000"/>
                </a:solidFill>
                <a:latin typeface="Amazon Ember" panose="02000000000000000000" pitchFamily="2" charset="0"/>
                <a:ea typeface="Amazon Ember" panose="02000000000000000000" pitchFamily="2" charset="0"/>
              </a:rPr>
              <a:t>Usuário</a:t>
            </a:r>
            <a:r>
              <a:rPr lang="pt-br" dirty="0"/>
              <a:t>: John Doe</a:t>
            </a:r>
          </a:p>
          <a:p>
            <a:pPr marL="685800" lvl="1" indent="-349250" rtl="0"/>
            <a:r>
              <a:rPr lang="pt-br" dirty="0">
                <a:latin typeface="Amazon Ember" panose="02000000000000000000" pitchFamily="2" charset="0"/>
                <a:ea typeface="Amazon Ember" panose="02000000000000000000" pitchFamily="2" charset="0"/>
              </a:rPr>
              <a:t>Credenciais</a:t>
            </a:r>
            <a:r>
              <a:rPr lang="pt-br" dirty="0"/>
              <a:t>: John tem credenciais da AWS.</a:t>
            </a:r>
          </a:p>
          <a:p>
            <a:pPr marL="685800" lvl="1" indent="-349250" rtl="0"/>
            <a:r>
              <a:rPr lang="pt-br" dirty="0">
                <a:latin typeface="Amazon Ember" panose="02000000000000000000" pitchFamily="2" charset="0"/>
                <a:ea typeface="Amazon Ember" panose="02000000000000000000" pitchFamily="2" charset="0"/>
              </a:rPr>
              <a:t>Política</a:t>
            </a:r>
            <a:r>
              <a:rPr lang="pt-br" dirty="0"/>
              <a:t>: John está associado</a:t>
            </a:r>
            <a:r>
              <a:rPr lang="en-US" dirty="0"/>
              <a:t/>
            </a:r>
            <a:br>
              <a:rPr lang="en-US" dirty="0"/>
            </a:br>
            <a:r>
              <a:rPr lang="pt-br" dirty="0"/>
              <a:t>à política do desenvolvedor.</a:t>
            </a:r>
          </a:p>
        </p:txBody>
      </p:sp>
      <p:sp>
        <p:nvSpPr>
          <p:cNvPr id="2" name="Slide Number Placeholder 1"/>
          <p:cNvSpPr>
            <a:spLocks noGrp="1"/>
          </p:cNvSpPr>
          <p:nvPr>
            <p:ph type="sldNum" sz="quarter" idx="12"/>
          </p:nvPr>
        </p:nvSpPr>
        <p:spPr/>
        <p:txBody>
          <a:bodyPr rtlCol="0"/>
          <a:lstStyle/>
          <a:p>
            <a:pPr rtl="0"/>
            <a:fld id="{9FC43BFD-8FF7-A343-A8A6-E2338FCE8046}" type="slidenum">
              <a:rPr lang="en-US" smtClean="0"/>
              <a:pPr/>
              <a:t>5</a:t>
            </a:fld>
            <a:endParaRPr lang="en-US"/>
          </a:p>
        </p:txBody>
      </p:sp>
      <p:sp>
        <p:nvSpPr>
          <p:cNvPr id="26" name="TextBox 25"/>
          <p:cNvSpPr txBox="1"/>
          <p:nvPr/>
        </p:nvSpPr>
        <p:spPr>
          <a:xfrm>
            <a:off x="6288003" y="2844136"/>
            <a:ext cx="1099582" cy="369332"/>
          </a:xfrm>
          <a:prstGeom prst="rect">
            <a:avLst/>
          </a:prstGeom>
          <a:noFill/>
          <a:ln>
            <a:noFill/>
          </a:ln>
        </p:spPr>
        <p:txBody>
          <a:bodyPr wrap="square" rtlCol="0">
            <a:spAutoFit/>
          </a:bodyPr>
          <a:lstStyle/>
          <a:p>
            <a:pPr algn="ctr" rtl="0"/>
            <a:r>
              <a:rPr lang="pt-br" dirty="0">
                <a:solidFill>
                  <a:srgbClr val="000000"/>
                </a:solidFill>
                <a:latin typeface="+mj-lt"/>
                <a:ea typeface="Amazon Ember" panose="020B0603020204020204" pitchFamily="34" charset="0"/>
                <a:cs typeface="Amazon Ember" panose="020B0603020204020204" pitchFamily="34" charset="0"/>
              </a:rPr>
              <a:t>Usuários</a:t>
            </a:r>
          </a:p>
        </p:txBody>
      </p:sp>
      <p:sp>
        <p:nvSpPr>
          <p:cNvPr id="15" name="Rounded Rectangle 14"/>
          <p:cNvSpPr/>
          <p:nvPr/>
        </p:nvSpPr>
        <p:spPr>
          <a:xfrm>
            <a:off x="7902755" y="4113418"/>
            <a:ext cx="1874575" cy="329701"/>
          </a:xfrm>
          <a:prstGeom prst="round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rtl="0"/>
            <a:r>
              <a:rPr lang="pt-br" sz="2133">
                <a:solidFill>
                  <a:schemeClr val="tx1"/>
                </a:solidFill>
                <a:latin typeface="Amazon Ember" panose="02000000000000000000" pitchFamily="2" charset="0"/>
                <a:ea typeface="Amazon Ember" panose="02000000000000000000" pitchFamily="2" charset="0"/>
                <a:cs typeface="Amazon Ember" panose="020B0603020204020204" pitchFamily="34" charset="0"/>
              </a:rPr>
              <a:t>Permissões</a:t>
            </a:r>
          </a:p>
        </p:txBody>
      </p:sp>
      <p:sp>
        <p:nvSpPr>
          <p:cNvPr id="28" name="TextBox 27"/>
          <p:cNvSpPr txBox="1"/>
          <p:nvPr/>
        </p:nvSpPr>
        <p:spPr>
          <a:xfrm>
            <a:off x="4155583" y="5839329"/>
            <a:ext cx="4333324" cy="461665"/>
          </a:xfrm>
          <a:prstGeom prst="rect">
            <a:avLst/>
          </a:prstGeom>
          <a:noFill/>
          <a:ln>
            <a:noFill/>
          </a:ln>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rtl="0"/>
            <a:r>
              <a:rPr lang="pt-br" sz="2400" dirty="0">
                <a:latin typeface="Amazon Ember" panose="020B0603020204020204" pitchFamily="34" charset="0"/>
                <a:ea typeface="Amazon Ember" panose="020B0603020204020204" pitchFamily="34" charset="0"/>
                <a:cs typeface="Amazon Ember" panose="020B0603020204020204" pitchFamily="34" charset="0"/>
              </a:rPr>
              <a:t>Mais sobre o IAM mais tarde!</a:t>
            </a:r>
          </a:p>
        </p:txBody>
      </p:sp>
      <p:sp>
        <p:nvSpPr>
          <p:cNvPr id="17" name="Rounded Rectangle 16"/>
          <p:cNvSpPr/>
          <p:nvPr/>
        </p:nvSpPr>
        <p:spPr>
          <a:xfrm>
            <a:off x="5896180" y="4111381"/>
            <a:ext cx="1874575" cy="329701"/>
          </a:xfrm>
          <a:prstGeom prst="round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rtl="0"/>
            <a:r>
              <a:rPr lang="pt-br" sz="2133">
                <a:solidFill>
                  <a:schemeClr val="tx1"/>
                </a:solidFill>
                <a:latin typeface="Amazon Ember" panose="02000000000000000000" pitchFamily="2" charset="0"/>
                <a:ea typeface="Amazon Ember" panose="02000000000000000000" pitchFamily="2" charset="0"/>
                <a:cs typeface="Amazon Ember" panose="020B0603020204020204" pitchFamily="34" charset="0"/>
              </a:rPr>
              <a:t>Credenciais</a:t>
            </a:r>
          </a:p>
        </p:txBody>
      </p:sp>
      <p:sp>
        <p:nvSpPr>
          <p:cNvPr id="19" name="TextBox 18"/>
          <p:cNvSpPr txBox="1"/>
          <p:nvPr/>
        </p:nvSpPr>
        <p:spPr>
          <a:xfrm>
            <a:off x="8290251" y="2844136"/>
            <a:ext cx="1099583" cy="369332"/>
          </a:xfrm>
          <a:prstGeom prst="rect">
            <a:avLst/>
          </a:prstGeom>
          <a:noFill/>
          <a:ln>
            <a:noFill/>
          </a:ln>
        </p:spPr>
        <p:txBody>
          <a:bodyPr wrap="square" rtlCol="0">
            <a:spAutoFit/>
          </a:bodyPr>
          <a:lstStyle/>
          <a:p>
            <a:pPr algn="ctr" rtl="0"/>
            <a:r>
              <a:rPr lang="pt-br">
                <a:latin typeface="+mj-lt"/>
                <a:ea typeface="Amazon Ember" panose="020B0603020204020204" pitchFamily="34" charset="0"/>
                <a:cs typeface="Amazon Ember" panose="020B0603020204020204" pitchFamily="34" charset="0"/>
              </a:rPr>
              <a:t>Políticas</a:t>
            </a:r>
          </a:p>
        </p:txBody>
      </p:sp>
      <p:sp>
        <p:nvSpPr>
          <p:cNvPr id="3" name="Footer Placeholder 2"/>
          <p:cNvSpPr>
            <a:spLocks noGrp="1"/>
          </p:cNvSpPr>
          <p:nvPr>
            <p:ph type="ftr" sz="quarter" idx="3"/>
          </p:nvPr>
        </p:nvSpPr>
        <p:spPr>
          <a:xfrm>
            <a:off x="419100" y="6356350"/>
            <a:ext cx="4275730" cy="365125"/>
          </a:xfrm>
        </p:spPr>
        <p:txBody>
          <a:bodyPr rtlCol="0"/>
          <a:lstStyle/>
          <a:p>
            <a:pPr rtl="0"/>
            <a:r>
              <a:rPr lang="pt-br" dirty="0"/>
              <a:t>© 2020 </a:t>
            </a:r>
            <a:r>
              <a:rPr lang="pt-br" dirty="0" err="1"/>
              <a:t>Amazon</a:t>
            </a:r>
            <a:r>
              <a:rPr lang="pt-br" dirty="0"/>
              <a:t> Web Services, Inc. ou suas afiliadas. Todos os direitos reservados.</a:t>
            </a:r>
          </a:p>
        </p:txBody>
      </p:sp>
      <p:sp>
        <p:nvSpPr>
          <p:cNvPr id="16" name="TextBox 15">
            <a:extLst>
              <a:ext uri="{FF2B5EF4-FFF2-40B4-BE49-F238E27FC236}">
                <a16:creationId xmlns:a16="http://schemas.microsoft.com/office/drawing/2014/main" id="{50673249-BCA1-474E-95DD-96DD2FBD5F60}"/>
              </a:ext>
            </a:extLst>
          </p:cNvPr>
          <p:cNvSpPr txBox="1"/>
          <p:nvPr/>
        </p:nvSpPr>
        <p:spPr>
          <a:xfrm>
            <a:off x="9973319" y="3293646"/>
            <a:ext cx="2301904" cy="584775"/>
          </a:xfrm>
          <a:prstGeom prst="rect">
            <a:avLst/>
          </a:prstGeom>
          <a:noFill/>
        </p:spPr>
        <p:txBody>
          <a:bodyPr wrap="square" rtlCol="0">
            <a:spAutoFit/>
          </a:bodyPr>
          <a:lstStyle/>
          <a:p>
            <a:pPr algn="ctr" rtl="0"/>
            <a:r>
              <a:rPr lang="pt-br" sz="1600"/>
              <a:t>AWS Identity and Access Management</a:t>
            </a:r>
          </a:p>
        </p:txBody>
      </p:sp>
      <p:pic>
        <p:nvPicPr>
          <p:cNvPr id="20" name="Graphic 34">
            <a:extLst>
              <a:ext uri="{FF2B5EF4-FFF2-40B4-BE49-F238E27FC236}">
                <a16:creationId xmlns:a16="http://schemas.microsoft.com/office/drawing/2014/main" id="{8FB9A325-064A-1544-9BC4-DC8C8D976D24}"/>
              </a:ext>
            </a:extLst>
          </p:cNvPr>
          <p:cNvPicPr>
            <a:picLocks noChangeAspect="1"/>
          </p:cNvPicPr>
          <p:nvPr/>
        </p:nvPicPr>
        <p:blipFill>
          <a:blip r:embed="rId5"/>
          <a:stretch>
            <a:fillRect/>
          </a:stretch>
        </p:blipFill>
        <p:spPr>
          <a:xfrm>
            <a:off x="10742611" y="2535489"/>
            <a:ext cx="711200" cy="711200"/>
          </a:xfrm>
          <a:prstGeom prst="rect">
            <a:avLst/>
          </a:prstGeom>
        </p:spPr>
      </p:pic>
      <p:pic>
        <p:nvPicPr>
          <p:cNvPr id="21" name="Graphic 39">
            <a:extLst>
              <a:ext uri="{FF2B5EF4-FFF2-40B4-BE49-F238E27FC236}">
                <a16:creationId xmlns:a16="http://schemas.microsoft.com/office/drawing/2014/main" id="{6FA71975-EA2D-784E-8A28-738A17320E91}"/>
              </a:ext>
            </a:extLst>
          </p:cNvPr>
          <p:cNvPicPr>
            <a:picLocks noChangeAspect="1"/>
          </p:cNvPicPr>
          <p:nvPr/>
        </p:nvPicPr>
        <p:blipFill>
          <a:blip r:embed="rId6"/>
          <a:stretch>
            <a:fillRect/>
          </a:stretch>
        </p:blipFill>
        <p:spPr>
          <a:xfrm>
            <a:off x="6598517" y="3410394"/>
            <a:ext cx="469900" cy="469900"/>
          </a:xfrm>
          <a:prstGeom prst="rect">
            <a:avLst/>
          </a:prstGeom>
        </p:spPr>
      </p:pic>
    </p:spTree>
    <p:custDataLst>
      <p:tags r:id="rId1"/>
    </p:custDataLst>
    <p:extLst>
      <p:ext uri="{BB962C8B-B14F-4D97-AF65-F5344CB8AC3E}">
        <p14:creationId xmlns:p14="http://schemas.microsoft.com/office/powerpoint/2010/main" val="4015973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pt-br" sz="3500" dirty="0"/>
              <a:t>Maneiras de usar a AWS</a:t>
            </a:r>
          </a:p>
        </p:txBody>
      </p:sp>
      <p:sp>
        <p:nvSpPr>
          <p:cNvPr id="4" name="Slide Number Placeholder 3"/>
          <p:cNvSpPr>
            <a:spLocks noGrp="1"/>
          </p:cNvSpPr>
          <p:nvPr>
            <p:ph type="sldNum" sz="quarter" idx="12"/>
          </p:nvPr>
        </p:nvSpPr>
        <p:spPr/>
        <p:txBody>
          <a:bodyPr rtlCol="0"/>
          <a:lstStyle/>
          <a:p>
            <a:pPr rtl="0"/>
            <a:fld id="{9FC43BFD-8FF7-A343-A8A6-E2338FCE8046}" type="slidenum">
              <a:rPr lang="en-US" smtClean="0"/>
              <a:pPr/>
              <a:t>6</a:t>
            </a:fld>
            <a:endParaRPr lang="en-US"/>
          </a:p>
        </p:txBody>
      </p:sp>
      <p:pic>
        <p:nvPicPr>
          <p:cNvPr id="26" name="Picture 2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85935" y="1655153"/>
            <a:ext cx="1772630" cy="1871929"/>
          </a:xfrm>
          <a:prstGeom prst="rect">
            <a:avLst/>
          </a:prstGeom>
          <a:ln>
            <a:noFill/>
          </a:ln>
          <a:effectLst/>
        </p:spPr>
      </p:pic>
      <p:grpSp>
        <p:nvGrpSpPr>
          <p:cNvPr id="6" name="Group 5"/>
          <p:cNvGrpSpPr/>
          <p:nvPr/>
        </p:nvGrpSpPr>
        <p:grpSpPr>
          <a:xfrm>
            <a:off x="5351338" y="3301140"/>
            <a:ext cx="2240280" cy="1725930"/>
            <a:chOff x="5351338" y="2921312"/>
            <a:chExt cx="2240280" cy="1725930"/>
          </a:xfrm>
        </p:grpSpPr>
        <p:sp>
          <p:nvSpPr>
            <p:cNvPr id="43" name="Rounded Rectangle 42"/>
            <p:cNvSpPr/>
            <p:nvPr/>
          </p:nvSpPr>
          <p:spPr>
            <a:xfrm>
              <a:off x="5351338" y="2921312"/>
              <a:ext cx="2240280" cy="1725930"/>
            </a:xfrm>
            <a:prstGeom prst="roundRect">
              <a:avLst>
                <a:gd name="adj" fmla="val 0"/>
              </a:avLst>
            </a:prstGeom>
            <a:noFill/>
            <a:ln w="28575">
              <a:solidFill>
                <a:schemeClr val="tx2"/>
              </a:solidFill>
            </a:ln>
          </p:spPr>
          <p:style>
            <a:lnRef idx="2">
              <a:schemeClr val="accent2"/>
            </a:lnRef>
            <a:fillRef idx="1">
              <a:schemeClr val="lt1"/>
            </a:fillRef>
            <a:effectRef idx="0">
              <a:schemeClr val="accent2"/>
            </a:effectRef>
            <a:fontRef idx="minor">
              <a:schemeClr val="dk1"/>
            </a:fontRef>
          </p:style>
          <p:txBody>
            <a:bodyPr rtlCol="0" anchor="ctr"/>
            <a:lstStyle/>
            <a:p>
              <a:pPr algn="ctr" rtl="0"/>
              <a:endParaRPr lang="en-US">
                <a:solidFill>
                  <a:schemeClr val="tx1"/>
                </a:solidFill>
              </a:endParaRPr>
            </a:p>
          </p:txBody>
        </p:sp>
        <p:sp>
          <p:nvSpPr>
            <p:cNvPr id="9" name="Rectangle 8"/>
            <p:cNvSpPr/>
            <p:nvPr/>
          </p:nvSpPr>
          <p:spPr>
            <a:xfrm>
              <a:off x="5493486" y="3061002"/>
              <a:ext cx="1955984" cy="1446550"/>
            </a:xfrm>
            <a:prstGeom prst="rect">
              <a:avLst/>
            </a:prstGeom>
          </p:spPr>
          <p:txBody>
            <a:bodyPr wrap="none" rtlCol="0">
              <a:spAutoFit/>
            </a:bodyPr>
            <a:lstStyle/>
            <a:p>
              <a:pPr rtl="0"/>
              <a:r>
                <a:rPr lang="pt-br" sz="2200" dirty="0">
                  <a:solidFill>
                    <a:srgbClr val="000000"/>
                  </a:solidFill>
                  <a:latin typeface="Amazon Ember Light" charset="0"/>
                  <a:ea typeface="Amazon Ember Light" charset="0"/>
                  <a:cs typeface="Amazon Ember Light" charset="0"/>
                </a:rPr>
                <a:t>Aplicação </a:t>
              </a:r>
              <a:r>
                <a:rPr lang="en-US" sz="2200" dirty="0">
                  <a:solidFill>
                    <a:srgbClr val="000000"/>
                  </a:solidFill>
                  <a:latin typeface="Amazon Ember Light" charset="0"/>
                  <a:ea typeface="Amazon Ember Light" charset="0"/>
                  <a:cs typeface="Amazon Ember Light" charset="0"/>
                </a:rPr>
                <a:t/>
              </a:r>
              <a:br>
                <a:rPr lang="en-US" sz="2200" dirty="0">
                  <a:solidFill>
                    <a:srgbClr val="000000"/>
                  </a:solidFill>
                  <a:latin typeface="Amazon Ember Light" charset="0"/>
                  <a:ea typeface="Amazon Ember Light" charset="0"/>
                  <a:cs typeface="Amazon Ember Light" charset="0"/>
                </a:rPr>
              </a:br>
              <a:r>
                <a:rPr lang="pt-br" sz="2200" dirty="0">
                  <a:solidFill>
                    <a:srgbClr val="000000"/>
                  </a:solidFill>
                  <a:latin typeface="Amazon Ember Light" charset="0"/>
                  <a:ea typeface="Amazon Ember Light" charset="0"/>
                  <a:cs typeface="Amazon Ember Light" charset="0"/>
                </a:rPr>
                <a:t>Programação </a:t>
              </a:r>
              <a:r>
                <a:rPr lang="en-US" sz="2200" dirty="0">
                  <a:solidFill>
                    <a:srgbClr val="000000"/>
                  </a:solidFill>
                  <a:latin typeface="Amazon Ember Light" charset="0"/>
                  <a:ea typeface="Amazon Ember Light" charset="0"/>
                  <a:cs typeface="Amazon Ember Light" charset="0"/>
                </a:rPr>
                <a:t/>
              </a:r>
              <a:br>
                <a:rPr lang="en-US" sz="2200" dirty="0">
                  <a:solidFill>
                    <a:srgbClr val="000000"/>
                  </a:solidFill>
                  <a:latin typeface="Amazon Ember Light" charset="0"/>
                  <a:ea typeface="Amazon Ember Light" charset="0"/>
                  <a:cs typeface="Amazon Ember Light" charset="0"/>
                </a:rPr>
              </a:br>
              <a:r>
                <a:rPr lang="pt-br" sz="2200" dirty="0">
                  <a:solidFill>
                    <a:srgbClr val="000000"/>
                  </a:solidFill>
                  <a:latin typeface="Amazon Ember Light" charset="0"/>
                  <a:ea typeface="Amazon Ember Light" charset="0"/>
                  <a:cs typeface="Amazon Ember Light" charset="0"/>
                </a:rPr>
                <a:t>interface </a:t>
              </a:r>
              <a:r>
                <a:rPr lang="en-US" sz="2200" dirty="0">
                  <a:solidFill>
                    <a:srgbClr val="000000"/>
                  </a:solidFill>
                  <a:latin typeface="Amazon Ember Light" charset="0"/>
                  <a:ea typeface="Amazon Ember Light" charset="0"/>
                  <a:cs typeface="Amazon Ember Light" charset="0"/>
                </a:rPr>
                <a:t/>
              </a:r>
              <a:br>
                <a:rPr lang="en-US" sz="2200" dirty="0">
                  <a:solidFill>
                    <a:srgbClr val="000000"/>
                  </a:solidFill>
                  <a:latin typeface="Amazon Ember Light" charset="0"/>
                  <a:ea typeface="Amazon Ember Light" charset="0"/>
                  <a:cs typeface="Amazon Ember Light" charset="0"/>
                </a:rPr>
              </a:br>
              <a:r>
                <a:rPr lang="pt-br" sz="2200" dirty="0">
                  <a:solidFill>
                    <a:srgbClr val="000000"/>
                  </a:solidFill>
                  <a:latin typeface="Amazon Ember Light" charset="0"/>
                  <a:ea typeface="Amazon Ember Light" charset="0"/>
                  <a:cs typeface="Amazon Ember Light" charset="0"/>
                </a:rPr>
                <a:t>(API)</a:t>
              </a:r>
              <a:endParaRPr lang="en-US" sz="2200" dirty="0">
                <a:solidFill>
                  <a:srgbClr val="000000"/>
                </a:solidFill>
                <a:latin typeface="Amazon Ember Light" panose="020B0403020204020204"/>
                <a:ea typeface="Amazon Ember Light" charset="0"/>
                <a:cs typeface="Amazon Ember Light" charset="0"/>
              </a:endParaRPr>
            </a:p>
          </p:txBody>
        </p:sp>
      </p:grpSp>
      <p:sp>
        <p:nvSpPr>
          <p:cNvPr id="14" name="Rectangle 13"/>
          <p:cNvSpPr/>
          <p:nvPr/>
        </p:nvSpPr>
        <p:spPr>
          <a:xfrm>
            <a:off x="10067116" y="2387976"/>
            <a:ext cx="2024913" cy="353943"/>
          </a:xfrm>
          <a:prstGeom prst="rect">
            <a:avLst/>
          </a:prstGeom>
        </p:spPr>
        <p:txBody>
          <a:bodyPr wrap="none" rtlCol="0">
            <a:spAutoFit/>
          </a:bodyPr>
          <a:lstStyle/>
          <a:p>
            <a:pPr rtl="0"/>
            <a:r>
              <a:rPr lang="pt-br" sz="1700">
                <a:latin typeface="Amazon Ember Light" charset="0"/>
                <a:ea typeface="Amazon Ember Light" charset="0"/>
                <a:cs typeface="Amazon Ember Light" charset="0"/>
              </a:rPr>
              <a:t>Executar </a:t>
            </a:r>
            <a:r>
              <a:rPr lang="pt-br" sz="1700">
                <a:solidFill>
                  <a:srgbClr val="000000"/>
                </a:solidFill>
                <a:latin typeface="Amazon Ember Light" charset="0"/>
                <a:ea typeface="Amazon Ember Light" charset="0"/>
                <a:cs typeface="Amazon Ember Light" charset="0"/>
              </a:rPr>
              <a:t>instâncias.</a:t>
            </a:r>
            <a:endParaRPr lang="en-US" sz="1700">
              <a:solidFill>
                <a:srgbClr val="000000"/>
              </a:solidFill>
              <a:latin typeface="Amazon Ember Light" panose="020B0403020204020204"/>
              <a:ea typeface="Amazon Ember Light" charset="0"/>
              <a:cs typeface="Amazon Ember Light" charset="0"/>
            </a:endParaRPr>
          </a:p>
        </p:txBody>
      </p:sp>
      <p:sp>
        <p:nvSpPr>
          <p:cNvPr id="15" name="Rectangle 14"/>
          <p:cNvSpPr/>
          <p:nvPr/>
        </p:nvSpPr>
        <p:spPr>
          <a:xfrm>
            <a:off x="10067116" y="3679144"/>
            <a:ext cx="2032929" cy="877163"/>
          </a:xfrm>
          <a:prstGeom prst="rect">
            <a:avLst/>
          </a:prstGeom>
        </p:spPr>
        <p:txBody>
          <a:bodyPr wrap="none" rtlCol="0">
            <a:spAutoFit/>
          </a:bodyPr>
          <a:lstStyle/>
          <a:p>
            <a:pPr rtl="0"/>
            <a:r>
              <a:rPr lang="pt-br" sz="1700" dirty="0">
                <a:latin typeface="Amazon Ember Light" charset="0"/>
                <a:ea typeface="Amazon Ember Light" charset="0"/>
                <a:cs typeface="Amazon Ember Light" charset="0"/>
              </a:rPr>
              <a:t>Carregar arquivos </a:t>
            </a:r>
          </a:p>
          <a:p>
            <a:pPr rtl="0"/>
            <a:r>
              <a:rPr lang="pt-br" sz="1700" dirty="0">
                <a:solidFill>
                  <a:srgbClr val="000000"/>
                </a:solidFill>
                <a:latin typeface="Amazon Ember Light" charset="0"/>
                <a:ea typeface="Amazon Ember Light" charset="0"/>
                <a:cs typeface="Amazon Ember Light" charset="0"/>
              </a:rPr>
              <a:t>para o</a:t>
            </a:r>
            <a:r>
              <a:rPr lang="pt-br" sz="1700" dirty="0">
                <a:latin typeface="Amazon Ember Light" charset="0"/>
                <a:ea typeface="Amazon Ember Light" charset="0"/>
                <a:cs typeface="Amazon Ember Light" charset="0"/>
              </a:rPr>
              <a:t> </a:t>
            </a:r>
            <a:r>
              <a:rPr lang="pt-br" sz="1700" dirty="0" err="1">
                <a:latin typeface="Amazon Ember Light" charset="0"/>
                <a:ea typeface="Amazon Ember Light" charset="0"/>
                <a:cs typeface="Amazon Ember Light" charset="0"/>
              </a:rPr>
              <a:t>Amazon</a:t>
            </a:r>
            <a:r>
              <a:rPr lang="pt-br" sz="1700" dirty="0">
                <a:latin typeface="Amazon Ember Light" charset="0"/>
                <a:ea typeface="Amazon Ember Light" charset="0"/>
                <a:cs typeface="Amazon Ember Light" charset="0"/>
              </a:rPr>
              <a:t> S3/</a:t>
            </a:r>
          </a:p>
          <a:p>
            <a:pPr rtl="0"/>
            <a:r>
              <a:rPr lang="pt-br" sz="1700" dirty="0">
                <a:solidFill>
                  <a:srgbClr val="000000"/>
                </a:solidFill>
                <a:latin typeface="Amazon Ember Light" charset="0"/>
                <a:ea typeface="Amazon Ember Light" charset="0"/>
                <a:cs typeface="Amazon Ember Light" charset="0"/>
              </a:rPr>
              <a:t>criar</a:t>
            </a:r>
            <a:r>
              <a:rPr lang="pt-br" sz="1700" dirty="0">
                <a:latin typeface="Amazon Ember Light" charset="0"/>
                <a:ea typeface="Amazon Ember Light" charset="0"/>
                <a:cs typeface="Amazon Ember Light" charset="0"/>
              </a:rPr>
              <a:t> um </a:t>
            </a:r>
            <a:r>
              <a:rPr lang="pt-br" sz="1700" dirty="0" err="1">
                <a:latin typeface="Amazon Ember Light" charset="0"/>
                <a:ea typeface="Amazon Ember Light" charset="0"/>
                <a:cs typeface="Amazon Ember Light" charset="0"/>
              </a:rPr>
              <a:t>bucket</a:t>
            </a:r>
            <a:r>
              <a:rPr lang="pt-br" sz="1700" dirty="0">
                <a:latin typeface="Amazon Ember Light" charset="0"/>
                <a:ea typeface="Amazon Ember Light" charset="0"/>
                <a:cs typeface="Amazon Ember Light" charset="0"/>
              </a:rPr>
              <a:t>.</a:t>
            </a:r>
          </a:p>
        </p:txBody>
      </p:sp>
      <p:sp>
        <p:nvSpPr>
          <p:cNvPr id="16" name="Rectangle 15"/>
          <p:cNvSpPr/>
          <p:nvPr/>
        </p:nvSpPr>
        <p:spPr>
          <a:xfrm>
            <a:off x="10067116" y="5217400"/>
            <a:ext cx="1744388" cy="877163"/>
          </a:xfrm>
          <a:prstGeom prst="rect">
            <a:avLst/>
          </a:prstGeom>
        </p:spPr>
        <p:txBody>
          <a:bodyPr wrap="none" rtlCol="0">
            <a:spAutoFit/>
          </a:bodyPr>
          <a:lstStyle/>
          <a:p>
            <a:pPr rtl="0"/>
            <a:r>
              <a:rPr lang="pt-br" sz="1700" dirty="0">
                <a:latin typeface="Amazon Ember Light" charset="0"/>
                <a:ea typeface="Amazon Ember Light" charset="0"/>
                <a:cs typeface="Amazon Ember Light" charset="0"/>
              </a:rPr>
              <a:t>Atualize um </a:t>
            </a:r>
            <a:r>
              <a:rPr lang="en-US" sz="1700" dirty="0">
                <a:latin typeface="Amazon Ember Light" charset="0"/>
                <a:ea typeface="Amazon Ember Light" charset="0"/>
                <a:cs typeface="Amazon Ember Light" charset="0"/>
              </a:rPr>
              <a:t/>
            </a:r>
            <a:br>
              <a:rPr lang="en-US" sz="1700" dirty="0">
                <a:latin typeface="Amazon Ember Light" charset="0"/>
                <a:ea typeface="Amazon Ember Light" charset="0"/>
                <a:cs typeface="Amazon Ember Light" charset="0"/>
              </a:rPr>
            </a:br>
            <a:r>
              <a:rPr lang="pt-br" sz="1700" dirty="0">
                <a:latin typeface="Amazon Ember Light" charset="0"/>
                <a:ea typeface="Amazon Ember Light" charset="0"/>
                <a:cs typeface="Amazon Ember Light" charset="0"/>
              </a:rPr>
              <a:t>item em </a:t>
            </a:r>
            <a:r>
              <a:rPr lang="pt-br" sz="1700" dirty="0">
                <a:solidFill>
                  <a:srgbClr val="000000"/>
                </a:solidFill>
                <a:latin typeface="Amazon Ember Light" charset="0"/>
                <a:ea typeface="Amazon Ember Light" charset="0"/>
                <a:cs typeface="Amazon Ember Light" charset="0"/>
              </a:rPr>
              <a:t>um</a:t>
            </a:r>
            <a:endParaRPr lang="en-US" sz="1700" dirty="0">
              <a:solidFill>
                <a:srgbClr val="000000"/>
              </a:solidFill>
              <a:latin typeface="Amazon Ember Light" panose="020B0403020204020204"/>
              <a:ea typeface="Amazon Ember Light" charset="0"/>
              <a:cs typeface="Amazon Ember Light" charset="0"/>
            </a:endParaRPr>
          </a:p>
          <a:p>
            <a:pPr rtl="0"/>
            <a:r>
              <a:rPr lang="pt-br" sz="1700" dirty="0">
                <a:solidFill>
                  <a:srgbClr val="000000"/>
                </a:solidFill>
                <a:latin typeface="Amazon Ember Light" charset="0"/>
                <a:ea typeface="Amazon Ember Light" charset="0"/>
                <a:cs typeface="Amazon Ember Light" charset="0"/>
              </a:rPr>
              <a:t>Banco de dados.</a:t>
            </a:r>
            <a:endParaRPr lang="en-US" sz="1700" dirty="0">
              <a:solidFill>
                <a:srgbClr val="000000"/>
              </a:solidFill>
              <a:latin typeface="Amazon Ember Light" panose="020B0403020204020204"/>
              <a:ea typeface="Amazon Ember Light" charset="0"/>
              <a:cs typeface="Amazon Ember Light" charset="0"/>
            </a:endParaRPr>
          </a:p>
        </p:txBody>
      </p:sp>
      <p:pic>
        <p:nvPicPr>
          <p:cNvPr id="27" name="Picture 2" descr="http://docs.aws.amazon.com/storagegateway/latest/userguide/images/ResetDHCP.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34878" y="3443055"/>
            <a:ext cx="1700606" cy="1154657"/>
          </a:xfrm>
          <a:prstGeom prst="rect">
            <a:avLst/>
          </a:prstGeom>
          <a:noFill/>
          <a:ln>
            <a:noFill/>
          </a:ln>
          <a:effectLst/>
          <a:extLst>
            <a:ext uri="{909E8E84-426E-40DD-AFC4-6F175D3DCCD1}">
              <a14:hiddenFill xmlns:a14="http://schemas.microsoft.com/office/drawing/2010/main">
                <a:solidFill>
                  <a:srgbClr val="FFFFFF"/>
                </a:solidFill>
              </a14:hiddenFill>
            </a:ext>
          </a:extLst>
        </p:spPr>
      </p:pic>
      <p:pic>
        <p:nvPicPr>
          <p:cNvPr id="28" name="Picture 4" descr="https://media.amazonwebservices.com/blog/aws_php_sdk_doc_browse.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34878" y="5101140"/>
            <a:ext cx="1700607" cy="1247315"/>
          </a:xfrm>
          <a:prstGeom prst="rect">
            <a:avLst/>
          </a:prstGeom>
          <a:noFill/>
          <a:ln>
            <a:solidFill>
              <a:schemeClr val="tx1"/>
            </a:solidFill>
          </a:ln>
          <a:effectLst/>
          <a:extLst>
            <a:ext uri="{909E8E84-426E-40DD-AFC4-6F175D3DCCD1}">
              <a14:hiddenFill xmlns:a14="http://schemas.microsoft.com/office/drawing/2010/main">
                <a:solidFill>
                  <a:srgbClr val="FFFFFF"/>
                </a:solidFill>
              </a14:hiddenFill>
            </a:ext>
          </a:extLst>
        </p:spPr>
      </p:pic>
      <p:sp>
        <p:nvSpPr>
          <p:cNvPr id="35" name="Rectangle 34"/>
          <p:cNvSpPr/>
          <p:nvPr/>
        </p:nvSpPr>
        <p:spPr>
          <a:xfrm>
            <a:off x="951522" y="5532830"/>
            <a:ext cx="753732" cy="400110"/>
          </a:xfrm>
          <a:prstGeom prst="rect">
            <a:avLst/>
          </a:prstGeom>
        </p:spPr>
        <p:txBody>
          <a:bodyPr wrap="none" rtlCol="0">
            <a:spAutoFit/>
          </a:bodyPr>
          <a:lstStyle/>
          <a:p>
            <a:pPr rtl="0"/>
            <a:r>
              <a:rPr lang="pt-br" sz="2000">
                <a:latin typeface="Amazon Ember Light" charset="0"/>
                <a:ea typeface="Amazon Ember Light" charset="0"/>
                <a:cs typeface="Amazon Ember Light" charset="0"/>
              </a:rPr>
              <a:t>SDKs</a:t>
            </a:r>
          </a:p>
        </p:txBody>
      </p:sp>
      <p:sp>
        <p:nvSpPr>
          <p:cNvPr id="36" name="Rectangle 35"/>
          <p:cNvSpPr/>
          <p:nvPr/>
        </p:nvSpPr>
        <p:spPr>
          <a:xfrm>
            <a:off x="951522" y="3820328"/>
            <a:ext cx="530915" cy="400110"/>
          </a:xfrm>
          <a:prstGeom prst="rect">
            <a:avLst/>
          </a:prstGeom>
        </p:spPr>
        <p:txBody>
          <a:bodyPr wrap="none" rtlCol="0">
            <a:spAutoFit/>
          </a:bodyPr>
          <a:lstStyle/>
          <a:p>
            <a:pPr rtl="0"/>
            <a:r>
              <a:rPr lang="pt-br" sz="2000">
                <a:solidFill>
                  <a:srgbClr val="000000"/>
                </a:solidFill>
                <a:latin typeface="Amazon Ember Light" charset="0"/>
                <a:ea typeface="Amazon Ember Light" charset="0"/>
                <a:cs typeface="Amazon Ember Light" charset="0"/>
              </a:rPr>
              <a:t>CLI</a:t>
            </a:r>
            <a:endParaRPr lang="en-US" sz="2000">
              <a:solidFill>
                <a:srgbClr val="000000"/>
              </a:solidFill>
              <a:latin typeface="Amazon Ember Light" panose="020B0403020204020204"/>
              <a:ea typeface="Amazon Ember Light" charset="0"/>
              <a:cs typeface="Amazon Ember Light" charset="0"/>
            </a:endParaRPr>
          </a:p>
        </p:txBody>
      </p:sp>
      <p:sp>
        <p:nvSpPr>
          <p:cNvPr id="37" name="Rectangle 36"/>
          <p:cNvSpPr/>
          <p:nvPr/>
        </p:nvSpPr>
        <p:spPr>
          <a:xfrm>
            <a:off x="951522" y="2083017"/>
            <a:ext cx="1816523" cy="969496"/>
          </a:xfrm>
          <a:prstGeom prst="rect">
            <a:avLst/>
          </a:prstGeom>
        </p:spPr>
        <p:txBody>
          <a:bodyPr wrap="none" rtlCol="0">
            <a:spAutoFit/>
          </a:bodyPr>
          <a:lstStyle/>
          <a:p>
            <a:pPr rtl="0"/>
            <a:r>
              <a:rPr lang="pt-br" sz="1900" spc="-20" dirty="0">
                <a:latin typeface="Amazon Ember Light" charset="0"/>
                <a:ea typeface="Amazon Ember Light" charset="0"/>
                <a:cs typeface="Amazon Ember Light" charset="0"/>
              </a:rPr>
              <a:t>AWS</a:t>
            </a:r>
            <a:r>
              <a:rPr lang="en-US" sz="1900" spc="-20" dirty="0">
                <a:latin typeface="Amazon Ember Light" charset="0"/>
                <a:ea typeface="Amazon Ember Light" charset="0"/>
                <a:cs typeface="Amazon Ember Light" charset="0"/>
              </a:rPr>
              <a:t/>
            </a:r>
            <a:br>
              <a:rPr lang="en-US" sz="1900" spc="-20" dirty="0">
                <a:latin typeface="Amazon Ember Light" charset="0"/>
                <a:ea typeface="Amazon Ember Light" charset="0"/>
                <a:cs typeface="Amazon Ember Light" charset="0"/>
              </a:rPr>
            </a:br>
            <a:r>
              <a:rPr lang="pt-br" sz="1900" spc="-20" dirty="0">
                <a:latin typeface="Amazon Ember Light" charset="0"/>
                <a:ea typeface="Amazon Ember Light" charset="0"/>
                <a:cs typeface="Amazon Ember Light" charset="0"/>
              </a:rPr>
              <a:t>Gerenciamento</a:t>
            </a:r>
          </a:p>
          <a:p>
            <a:pPr rtl="0"/>
            <a:r>
              <a:rPr lang="pt-br" sz="1900" spc="-20" dirty="0">
                <a:latin typeface="Amazon Ember Light" charset="0"/>
                <a:ea typeface="Amazon Ember Light" charset="0"/>
                <a:cs typeface="Amazon Ember Light" charset="0"/>
              </a:rPr>
              <a:t>Console</a:t>
            </a:r>
          </a:p>
        </p:txBody>
      </p:sp>
      <p:cxnSp>
        <p:nvCxnSpPr>
          <p:cNvPr id="32" name="Straight Arrow Connector 31"/>
          <p:cNvCxnSpPr/>
          <p:nvPr/>
        </p:nvCxnSpPr>
        <p:spPr>
          <a:xfrm>
            <a:off x="3572250" y="4607554"/>
            <a:ext cx="0" cy="478187"/>
          </a:xfrm>
          <a:prstGeom prst="straightConnector1">
            <a:avLst/>
          </a:prstGeom>
          <a:ln w="12700">
            <a:solidFill>
              <a:schemeClr val="tx1"/>
            </a:solidFill>
            <a:headEnd type="none" w="med" len="med"/>
            <a:tailEnd type="arrow" w="med" len="sm"/>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136528" y="1998880"/>
            <a:ext cx="906803" cy="1268778"/>
          </a:xfrm>
          <a:prstGeom prst="rect">
            <a:avLst/>
          </a:prstGeom>
          <a:noFill/>
        </p:spPr>
        <p:txBody>
          <a:bodyPr wrap="square" lIns="0" tIns="0" rIns="0" bIns="0" rtlCol="0">
            <a:noAutofit/>
          </a:bodyPr>
          <a:lstStyle/>
          <a:p>
            <a:pPr algn="ctr" rtl="0"/>
            <a:r>
              <a:rPr lang="pt-br" sz="200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rPr>
              <a:t>Usuário</a:t>
            </a:r>
            <a:endParaRPr lang="en-US" sz="2000">
              <a:solidFill>
                <a:srgbClr val="000000"/>
              </a:solidFill>
              <a:latin typeface="Amazon Ember Light" panose="020B0403020204020204"/>
              <a:ea typeface="Amazon Ember Light" panose="020B0403020204020204" pitchFamily="34" charset="0"/>
              <a:cs typeface="Amazon Ember Light" panose="020B0403020204020204" pitchFamily="34" charset="0"/>
            </a:endParaRPr>
          </a:p>
        </p:txBody>
      </p:sp>
      <p:cxnSp>
        <p:nvCxnSpPr>
          <p:cNvPr id="41" name="Straight Arrow Connector 40"/>
          <p:cNvCxnSpPr/>
          <p:nvPr/>
        </p:nvCxnSpPr>
        <p:spPr>
          <a:xfrm flipH="1" flipV="1">
            <a:off x="566029" y="2310353"/>
            <a:ext cx="8208" cy="3404721"/>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a:cxnSpLocks/>
            <a:endCxn id="35" idx="1"/>
          </p:cNvCxnSpPr>
          <p:nvPr/>
        </p:nvCxnSpPr>
        <p:spPr>
          <a:xfrm>
            <a:off x="574236" y="5724798"/>
            <a:ext cx="377286" cy="8087"/>
          </a:xfrm>
          <a:prstGeom prst="straightConnector1">
            <a:avLst/>
          </a:prstGeom>
          <a:ln>
            <a:solidFill>
              <a:schemeClr val="tx1"/>
            </a:solidFill>
            <a:headEnd type="none" w="med" len="med"/>
            <a:tailEnd type="arrow" w="med" len="sm"/>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a:cxnSpLocks/>
            <a:endCxn id="36" idx="1"/>
          </p:cNvCxnSpPr>
          <p:nvPr/>
        </p:nvCxnSpPr>
        <p:spPr>
          <a:xfrm>
            <a:off x="567967" y="4020383"/>
            <a:ext cx="383555" cy="0"/>
          </a:xfrm>
          <a:prstGeom prst="straightConnector1">
            <a:avLst/>
          </a:prstGeom>
          <a:ln>
            <a:solidFill>
              <a:schemeClr val="tx1"/>
            </a:solidFill>
            <a:headEnd type="none" w="med" len="med"/>
            <a:tailEnd type="arrow" w="med" len="sm"/>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nvCxnSpPr>
        <p:spPr>
          <a:xfrm>
            <a:off x="581751" y="2591117"/>
            <a:ext cx="363925" cy="0"/>
          </a:xfrm>
          <a:prstGeom prst="straightConnector1">
            <a:avLst/>
          </a:prstGeom>
          <a:ln>
            <a:solidFill>
              <a:schemeClr val="tx1"/>
            </a:solidFill>
            <a:headEnd type="none" w="med" len="med"/>
            <a:tailEnd type="arrow" w="med" len="sm"/>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801133" y="1532216"/>
            <a:ext cx="5670345" cy="0"/>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a:endCxn id="43" idx="0"/>
          </p:cNvCxnSpPr>
          <p:nvPr/>
        </p:nvCxnSpPr>
        <p:spPr>
          <a:xfrm>
            <a:off x="6471478" y="1532216"/>
            <a:ext cx="0" cy="1768924"/>
          </a:xfrm>
          <a:prstGeom prst="straightConnector1">
            <a:avLst/>
          </a:prstGeom>
          <a:ln>
            <a:solidFill>
              <a:schemeClr val="tx1"/>
            </a:solidFill>
            <a:headEnd type="none" w="med" len="med"/>
            <a:tailEnd type="arrow" w="med" len="sm"/>
          </a:ln>
        </p:spPr>
        <p:style>
          <a:lnRef idx="1">
            <a:schemeClr val="accent1"/>
          </a:lnRef>
          <a:fillRef idx="0">
            <a:schemeClr val="accent1"/>
          </a:fillRef>
          <a:effectRef idx="0">
            <a:schemeClr val="accent1"/>
          </a:effectRef>
          <a:fontRef idx="minor">
            <a:schemeClr val="tx1"/>
          </a:fontRef>
        </p:style>
      </p:cxnSp>
      <p:sp>
        <p:nvSpPr>
          <p:cNvPr id="5" name="Footer Placeholder 4"/>
          <p:cNvSpPr>
            <a:spLocks noGrp="1"/>
          </p:cNvSpPr>
          <p:nvPr>
            <p:ph type="ftr" sz="quarter" idx="3"/>
          </p:nvPr>
        </p:nvSpPr>
        <p:spPr>
          <a:xfrm>
            <a:off x="419100" y="6356350"/>
            <a:ext cx="4363056" cy="365125"/>
          </a:xfrm>
        </p:spPr>
        <p:txBody>
          <a:bodyPr rtlCol="0"/>
          <a:lstStyle/>
          <a:p>
            <a:pPr rtl="0"/>
            <a:r>
              <a:rPr lang="pt-br" dirty="0"/>
              <a:t>© 2020 </a:t>
            </a:r>
            <a:r>
              <a:rPr lang="pt-br" dirty="0" err="1"/>
              <a:t>Amazon</a:t>
            </a:r>
            <a:r>
              <a:rPr lang="pt-br" dirty="0"/>
              <a:t> Web Services, Inc. ou suas afiliadas. Todos os direitos reservados.</a:t>
            </a:r>
          </a:p>
        </p:txBody>
      </p:sp>
      <p:pic>
        <p:nvPicPr>
          <p:cNvPr id="44" name="Graphic 39">
            <a:extLst>
              <a:ext uri="{FF2B5EF4-FFF2-40B4-BE49-F238E27FC236}">
                <a16:creationId xmlns:a16="http://schemas.microsoft.com/office/drawing/2014/main" id="{6FA71975-EA2D-784E-8A28-738A17320E91}"/>
              </a:ext>
            </a:extLst>
          </p:cNvPr>
          <p:cNvPicPr>
            <a:picLocks noChangeAspect="1"/>
          </p:cNvPicPr>
          <p:nvPr/>
        </p:nvPicPr>
        <p:blipFill>
          <a:blip r:embed="rId7"/>
          <a:stretch>
            <a:fillRect/>
          </a:stretch>
        </p:blipFill>
        <p:spPr>
          <a:xfrm>
            <a:off x="247029" y="1272902"/>
            <a:ext cx="685800" cy="685800"/>
          </a:xfrm>
          <a:prstGeom prst="rect">
            <a:avLst/>
          </a:prstGeom>
        </p:spPr>
      </p:pic>
      <p:pic>
        <p:nvPicPr>
          <p:cNvPr id="45" name="Graphic 137">
            <a:extLst>
              <a:ext uri="{FF2B5EF4-FFF2-40B4-BE49-F238E27FC236}">
                <a16:creationId xmlns:a16="http://schemas.microsoft.com/office/drawing/2014/main" id="{5B22B109-5C82-FA40-91FB-DE791C44FEB8}"/>
              </a:ext>
            </a:extLst>
          </p:cNvPr>
          <p:cNvPicPr>
            <a:picLocks noChangeAspect="1"/>
          </p:cNvPicPr>
          <p:nvPr/>
        </p:nvPicPr>
        <p:blipFill>
          <a:blip r:embed="rId8"/>
          <a:stretch>
            <a:fillRect/>
          </a:stretch>
        </p:blipFill>
        <p:spPr>
          <a:xfrm>
            <a:off x="9139310" y="2130831"/>
            <a:ext cx="914400" cy="914400"/>
          </a:xfrm>
          <a:prstGeom prst="rect">
            <a:avLst/>
          </a:prstGeom>
        </p:spPr>
      </p:pic>
      <p:pic>
        <p:nvPicPr>
          <p:cNvPr id="46" name="Graphic 67">
            <a:extLst>
              <a:ext uri="{FF2B5EF4-FFF2-40B4-BE49-F238E27FC236}">
                <a16:creationId xmlns:a16="http://schemas.microsoft.com/office/drawing/2014/main" id="{D1B72367-A3A4-9A45-AFFE-4A9C19E7C494}"/>
              </a:ext>
            </a:extLst>
          </p:cNvPr>
          <p:cNvPicPr>
            <a:picLocks noChangeAspect="1"/>
          </p:cNvPicPr>
          <p:nvPr/>
        </p:nvPicPr>
        <p:blipFill>
          <a:blip r:embed="rId9"/>
          <a:stretch>
            <a:fillRect/>
          </a:stretch>
        </p:blipFill>
        <p:spPr>
          <a:xfrm>
            <a:off x="9139310" y="3729775"/>
            <a:ext cx="914400" cy="914400"/>
          </a:xfrm>
          <a:prstGeom prst="rect">
            <a:avLst/>
          </a:prstGeom>
        </p:spPr>
      </p:pic>
      <p:pic>
        <p:nvPicPr>
          <p:cNvPr id="47" name="Graphic 13">
            <a:extLst>
              <a:ext uri="{FF2B5EF4-FFF2-40B4-BE49-F238E27FC236}">
                <a16:creationId xmlns:a16="http://schemas.microsoft.com/office/drawing/2014/main" id="{944DE95A-7C95-1E4F-98C7-C689278759EA}"/>
              </a:ext>
            </a:extLst>
          </p:cNvPr>
          <p:cNvPicPr>
            <a:picLocks noChangeAspect="1"/>
          </p:cNvPicPr>
          <p:nvPr/>
        </p:nvPicPr>
        <p:blipFill>
          <a:blip r:embed="rId10"/>
          <a:stretch>
            <a:fillRect/>
          </a:stretch>
        </p:blipFill>
        <p:spPr>
          <a:xfrm>
            <a:off x="9139310" y="5268031"/>
            <a:ext cx="914400" cy="914400"/>
          </a:xfrm>
          <a:prstGeom prst="rect">
            <a:avLst/>
          </a:prstGeom>
        </p:spPr>
      </p:pic>
      <p:grpSp>
        <p:nvGrpSpPr>
          <p:cNvPr id="48" name="Group 47">
            <a:extLst>
              <a:ext uri="{FF2B5EF4-FFF2-40B4-BE49-F238E27FC236}">
                <a16:creationId xmlns:a16="http://schemas.microsoft.com/office/drawing/2014/main" id="{0F7A8665-1D25-444D-8830-7F9604E381F9}"/>
              </a:ext>
            </a:extLst>
          </p:cNvPr>
          <p:cNvGrpSpPr/>
          <p:nvPr/>
        </p:nvGrpSpPr>
        <p:grpSpPr>
          <a:xfrm>
            <a:off x="4406067" y="2591117"/>
            <a:ext cx="899011" cy="3154602"/>
            <a:chOff x="2684662" y="1051134"/>
            <a:chExt cx="1483636" cy="331243"/>
          </a:xfrm>
        </p:grpSpPr>
        <p:sp>
          <p:nvSpPr>
            <p:cNvPr id="52" name="Freeform 51">
              <a:extLst>
                <a:ext uri="{FF2B5EF4-FFF2-40B4-BE49-F238E27FC236}">
                  <a16:creationId xmlns:a16="http://schemas.microsoft.com/office/drawing/2014/main" id="{31C3D1B0-0DA3-BF4D-A631-69FD5F72D9F0}"/>
                </a:ext>
              </a:extLst>
            </p:cNvPr>
            <p:cNvSpPr/>
            <p:nvPr/>
          </p:nvSpPr>
          <p:spPr>
            <a:xfrm>
              <a:off x="2684662" y="1051134"/>
              <a:ext cx="915363" cy="331243"/>
            </a:xfrm>
            <a:custGeom>
              <a:avLst/>
              <a:gdLst>
                <a:gd name="connsiteX0" fmla="*/ 0 w 622300"/>
                <a:gd name="connsiteY0" fmla="*/ 0 h 1574800"/>
                <a:gd name="connsiteX1" fmla="*/ 622300 w 622300"/>
                <a:gd name="connsiteY1" fmla="*/ 0 h 1574800"/>
                <a:gd name="connsiteX2" fmla="*/ 622300 w 622300"/>
                <a:gd name="connsiteY2" fmla="*/ 1574800 h 1574800"/>
                <a:gd name="connsiteX3" fmla="*/ 482600 w 622300"/>
                <a:gd name="connsiteY3" fmla="*/ 1574800 h 1574800"/>
                <a:gd name="connsiteX4" fmla="*/ 0 w 622300"/>
                <a:gd name="connsiteY4" fmla="*/ 1574800 h 157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300" h="1574800">
                  <a:moveTo>
                    <a:pt x="0" y="0"/>
                  </a:moveTo>
                  <a:lnTo>
                    <a:pt x="622300" y="0"/>
                  </a:lnTo>
                  <a:lnTo>
                    <a:pt x="622300" y="1574800"/>
                  </a:lnTo>
                  <a:lnTo>
                    <a:pt x="482600" y="1574800"/>
                  </a:lnTo>
                  <a:lnTo>
                    <a:pt x="0" y="1574800"/>
                  </a:ln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p>
          </p:txBody>
        </p:sp>
        <p:cxnSp>
          <p:nvCxnSpPr>
            <p:cNvPr id="54" name="Straight Arrow Connector 53">
              <a:extLst>
                <a:ext uri="{FF2B5EF4-FFF2-40B4-BE49-F238E27FC236}">
                  <a16:creationId xmlns:a16="http://schemas.microsoft.com/office/drawing/2014/main" id="{3E65DC20-99BD-D54C-9536-EFAE2B384D86}"/>
                </a:ext>
              </a:extLst>
            </p:cNvPr>
            <p:cNvCxnSpPr>
              <a:cxnSpLocks/>
            </p:cNvCxnSpPr>
            <p:nvPr/>
          </p:nvCxnSpPr>
          <p:spPr>
            <a:xfrm>
              <a:off x="3595221" y="1216272"/>
              <a:ext cx="573077" cy="0"/>
            </a:xfrm>
            <a:prstGeom prst="straightConnector1">
              <a:avLst/>
            </a:prstGeom>
            <a:ln w="12700">
              <a:solidFill>
                <a:schemeClr val="tx1"/>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grpSp>
      <p:grpSp>
        <p:nvGrpSpPr>
          <p:cNvPr id="58" name="Group 57">
            <a:extLst>
              <a:ext uri="{FF2B5EF4-FFF2-40B4-BE49-F238E27FC236}">
                <a16:creationId xmlns:a16="http://schemas.microsoft.com/office/drawing/2014/main" id="{1E40BFA2-709E-0949-81CE-DFF45EA0B15A}"/>
              </a:ext>
            </a:extLst>
          </p:cNvPr>
          <p:cNvGrpSpPr/>
          <p:nvPr/>
        </p:nvGrpSpPr>
        <p:grpSpPr>
          <a:xfrm>
            <a:off x="7607471" y="2591117"/>
            <a:ext cx="1488360" cy="3123957"/>
            <a:chOff x="2674471" y="1567527"/>
            <a:chExt cx="1488360" cy="331243"/>
          </a:xfrm>
        </p:grpSpPr>
        <p:sp>
          <p:nvSpPr>
            <p:cNvPr id="59" name="Freeform 58">
              <a:extLst>
                <a:ext uri="{FF2B5EF4-FFF2-40B4-BE49-F238E27FC236}">
                  <a16:creationId xmlns:a16="http://schemas.microsoft.com/office/drawing/2014/main" id="{4EAB45C0-979B-2645-A344-2CE205A1F30E}"/>
                </a:ext>
              </a:extLst>
            </p:cNvPr>
            <p:cNvSpPr/>
            <p:nvPr/>
          </p:nvSpPr>
          <p:spPr>
            <a:xfrm rot="10800000">
              <a:off x="3247468" y="1567527"/>
              <a:ext cx="915363" cy="331243"/>
            </a:xfrm>
            <a:custGeom>
              <a:avLst/>
              <a:gdLst>
                <a:gd name="connsiteX0" fmla="*/ 0 w 622300"/>
                <a:gd name="connsiteY0" fmla="*/ 0 h 1574800"/>
                <a:gd name="connsiteX1" fmla="*/ 622300 w 622300"/>
                <a:gd name="connsiteY1" fmla="*/ 0 h 1574800"/>
                <a:gd name="connsiteX2" fmla="*/ 622300 w 622300"/>
                <a:gd name="connsiteY2" fmla="*/ 1574800 h 1574800"/>
                <a:gd name="connsiteX3" fmla="*/ 482600 w 622300"/>
                <a:gd name="connsiteY3" fmla="*/ 1574800 h 1574800"/>
                <a:gd name="connsiteX4" fmla="*/ 0 w 622300"/>
                <a:gd name="connsiteY4" fmla="*/ 1574800 h 157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300" h="1574800">
                  <a:moveTo>
                    <a:pt x="0" y="0"/>
                  </a:moveTo>
                  <a:lnTo>
                    <a:pt x="622300" y="0"/>
                  </a:lnTo>
                  <a:lnTo>
                    <a:pt x="622300" y="1574800"/>
                  </a:lnTo>
                  <a:lnTo>
                    <a:pt x="482600" y="1574800"/>
                  </a:lnTo>
                  <a:lnTo>
                    <a:pt x="0" y="1574800"/>
                  </a:lnTo>
                </a:path>
              </a:pathLst>
            </a:custGeom>
            <a:noFill/>
            <a:ln w="12700">
              <a:solidFill>
                <a:schemeClr val="tx1"/>
              </a:solidFill>
              <a:headEnd type="arrow"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p>
          </p:txBody>
        </p:sp>
        <p:cxnSp>
          <p:nvCxnSpPr>
            <p:cNvPr id="60" name="Straight Arrow Connector 59">
              <a:extLst>
                <a:ext uri="{FF2B5EF4-FFF2-40B4-BE49-F238E27FC236}">
                  <a16:creationId xmlns:a16="http://schemas.microsoft.com/office/drawing/2014/main" id="{660EF707-54FE-7940-AB34-F7E5C17573FF}"/>
                </a:ext>
              </a:extLst>
            </p:cNvPr>
            <p:cNvCxnSpPr>
              <a:cxnSpLocks/>
            </p:cNvCxnSpPr>
            <p:nvPr/>
          </p:nvCxnSpPr>
          <p:spPr>
            <a:xfrm>
              <a:off x="2674471" y="1737057"/>
              <a:ext cx="573077" cy="0"/>
            </a:xfrm>
            <a:prstGeom prst="straightConnector1">
              <a:avLst/>
            </a:prstGeom>
            <a:ln w="12700">
              <a:solidFill>
                <a:schemeClr val="tx1"/>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grpSp>
      <p:cxnSp>
        <p:nvCxnSpPr>
          <p:cNvPr id="61" name="Straight Arrow Connector 60"/>
          <p:cNvCxnSpPr/>
          <p:nvPr/>
        </p:nvCxnSpPr>
        <p:spPr>
          <a:xfrm>
            <a:off x="8157553" y="4183208"/>
            <a:ext cx="943931" cy="0"/>
          </a:xfrm>
          <a:prstGeom prst="straightConnector1">
            <a:avLst/>
          </a:prstGeom>
          <a:ln>
            <a:solidFill>
              <a:schemeClr val="tx1"/>
            </a:solidFill>
            <a:headEnd type="none" w="med" len="med"/>
            <a:tailEnd type="arrow" w="med" len="sm"/>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6128849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pt-br" sz="3500" dirty="0"/>
              <a:t>Ferramentas do desenvolvedor</a:t>
            </a:r>
            <a:endParaRPr lang="en-US" sz="3500" dirty="0">
              <a:solidFill>
                <a:srgbClr val="FFFFFF"/>
              </a:solidFill>
              <a:latin typeface="Amazon Ember Light" panose="020B0403020204020204"/>
            </a:endParaRPr>
          </a:p>
        </p:txBody>
      </p:sp>
      <p:sp>
        <p:nvSpPr>
          <p:cNvPr id="4" name="Slide Number Placeholder 3"/>
          <p:cNvSpPr>
            <a:spLocks noGrp="1"/>
          </p:cNvSpPr>
          <p:nvPr>
            <p:ph type="sldNum" sz="quarter" idx="12"/>
          </p:nvPr>
        </p:nvSpPr>
        <p:spPr/>
        <p:txBody>
          <a:bodyPr rtlCol="0"/>
          <a:lstStyle/>
          <a:p>
            <a:pPr rtl="0"/>
            <a:fld id="{9FC43BFD-8FF7-A343-A8A6-E2338FCE8046}" type="slidenum">
              <a:rPr lang="en-US" sz="1400" smtClean="0">
                <a:latin typeface="Amazon Ember Light" panose="020B0403020204020204" pitchFamily="34" charset="0"/>
                <a:ea typeface="Amazon Ember Light" panose="020B0403020204020204" pitchFamily="34" charset="0"/>
                <a:cs typeface="Amazon Ember Light" panose="020B0403020204020204" pitchFamily="34" charset="0"/>
              </a:rPr>
              <a:pPr/>
              <a:t>7</a:t>
            </a:fld>
            <a:endParaRPr lang="en-US" sz="140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8" name="Footer Placeholder 17"/>
          <p:cNvSpPr>
            <a:spLocks noGrp="1"/>
          </p:cNvSpPr>
          <p:nvPr>
            <p:ph type="ftr" sz="quarter" idx="3"/>
          </p:nvPr>
        </p:nvSpPr>
        <p:spPr>
          <a:xfrm>
            <a:off x="419100" y="6356350"/>
            <a:ext cx="4600174" cy="365125"/>
          </a:xfrm>
        </p:spPr>
        <p:txBody>
          <a:bodyPr rtlCol="0"/>
          <a:lstStyle/>
          <a:p>
            <a:pPr rtl="0"/>
            <a:r>
              <a:rPr lang="pt-br" dirty="0"/>
              <a:t>© 2020 </a:t>
            </a:r>
            <a:r>
              <a:rPr lang="pt-br" dirty="0" err="1"/>
              <a:t>Amazon</a:t>
            </a:r>
            <a:r>
              <a:rPr lang="pt-br" dirty="0"/>
              <a:t> Web Services, Inc. ou suas afiliadas. Todos os direitos reservados.</a:t>
            </a:r>
          </a:p>
        </p:txBody>
      </p:sp>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09852" y="1472556"/>
            <a:ext cx="869915" cy="975359"/>
          </a:xfrm>
          <a:prstGeom prst="rect">
            <a:avLst/>
          </a:prstGeom>
        </p:spPr>
      </p:pic>
      <p:sp>
        <p:nvSpPr>
          <p:cNvPr id="17" name="TextBox 16"/>
          <p:cNvSpPr txBox="1"/>
          <p:nvPr/>
        </p:nvSpPr>
        <p:spPr>
          <a:xfrm>
            <a:off x="5796169" y="2680532"/>
            <a:ext cx="1097280" cy="426720"/>
          </a:xfrm>
          <a:prstGeom prst="rect">
            <a:avLst/>
          </a:prstGeom>
          <a:noFill/>
        </p:spPr>
        <p:txBody>
          <a:bodyPr wrap="square" lIns="0" tIns="0" rIns="0" bIns="0" rtlCol="0" anchor="t">
            <a:noAutofit/>
          </a:bodyPr>
          <a:lstStyle/>
          <a:p>
            <a:pPr algn="ctr" rtl="0"/>
            <a:r>
              <a:rPr lang="pt-br" sz="1600">
                <a:ea typeface="Amazon Ember Light" panose="020B0403020204020204" pitchFamily="34" charset="0"/>
                <a:cs typeface="Amazon Ember Light" panose="020B0403020204020204" pitchFamily="34" charset="0"/>
              </a:rPr>
              <a:t>AWS Toolkit for Visual Studio</a:t>
            </a:r>
          </a:p>
        </p:txBody>
      </p:sp>
      <p:pic>
        <p:nvPicPr>
          <p:cNvPr id="20" name="Picture 1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69282" y="1472556"/>
            <a:ext cx="869915" cy="975359"/>
          </a:xfrm>
          <a:prstGeom prst="rect">
            <a:avLst/>
          </a:prstGeom>
        </p:spPr>
      </p:pic>
      <p:sp>
        <p:nvSpPr>
          <p:cNvPr id="21" name="TextBox 20"/>
          <p:cNvSpPr txBox="1"/>
          <p:nvPr/>
        </p:nvSpPr>
        <p:spPr>
          <a:xfrm>
            <a:off x="9255599" y="2747062"/>
            <a:ext cx="1097280" cy="426720"/>
          </a:xfrm>
          <a:prstGeom prst="rect">
            <a:avLst/>
          </a:prstGeom>
          <a:noFill/>
        </p:spPr>
        <p:txBody>
          <a:bodyPr wrap="square" lIns="0" tIns="0" rIns="0" bIns="0" rtlCol="0" anchor="t">
            <a:noAutofit/>
          </a:bodyPr>
          <a:lstStyle/>
          <a:p>
            <a:pPr algn="ctr" rtl="0"/>
            <a:r>
              <a:rPr lang="pt-br" sz="1600">
                <a:ea typeface="Amazon Ember Light" panose="020B0403020204020204" pitchFamily="34" charset="0"/>
                <a:cs typeface="Amazon Ember Light" panose="020B0403020204020204" pitchFamily="34" charset="0"/>
              </a:rPr>
              <a:t>AWS Toolkit for Eclipse</a:t>
            </a:r>
          </a:p>
        </p:txBody>
      </p:sp>
      <p:pic>
        <p:nvPicPr>
          <p:cNvPr id="26" name="Picture 2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517532" y="1472556"/>
            <a:ext cx="869915" cy="975359"/>
          </a:xfrm>
          <a:prstGeom prst="rect">
            <a:avLst/>
          </a:prstGeom>
        </p:spPr>
      </p:pic>
      <p:sp>
        <p:nvSpPr>
          <p:cNvPr id="42" name="TextBox 41"/>
          <p:cNvSpPr txBox="1"/>
          <p:nvPr/>
        </p:nvSpPr>
        <p:spPr>
          <a:xfrm>
            <a:off x="7200016" y="2680532"/>
            <a:ext cx="1504947" cy="830997"/>
          </a:xfrm>
          <a:prstGeom prst="rect">
            <a:avLst/>
          </a:prstGeom>
          <a:noFill/>
        </p:spPr>
        <p:txBody>
          <a:bodyPr wrap="square" rtlCol="0">
            <a:spAutoFit/>
          </a:bodyPr>
          <a:lstStyle/>
          <a:p>
            <a:pPr algn="ctr" rtl="0"/>
            <a:r>
              <a:rPr lang="pt-br" sz="1600" dirty="0">
                <a:ea typeface="Amazon Ember Light" panose="020B0403020204020204" pitchFamily="34" charset="0"/>
                <a:cs typeface="Amazon Ember Light" panose="020B0403020204020204" pitchFamily="34" charset="0"/>
              </a:rPr>
              <a:t>AWS tools for</a:t>
            </a:r>
          </a:p>
          <a:p>
            <a:pPr algn="ctr" rtl="0"/>
            <a:r>
              <a:rPr lang="pt-br" sz="1600" dirty="0">
                <a:ea typeface="Amazon Ember Light" panose="020B0403020204020204" pitchFamily="34" charset="0"/>
                <a:cs typeface="Amazon Ember Light" panose="020B0403020204020204" pitchFamily="34" charset="0"/>
              </a:rPr>
              <a:t>Visual Studio </a:t>
            </a:r>
            <a:r>
              <a:rPr lang="en-US" sz="1600" dirty="0">
                <a:ea typeface="Amazon Ember Light" panose="020B0403020204020204" pitchFamily="34" charset="0"/>
                <a:cs typeface="Amazon Ember Light" panose="020B0403020204020204" pitchFamily="34" charset="0"/>
              </a:rPr>
              <a:t/>
            </a:r>
            <a:br>
              <a:rPr lang="en-US" sz="1600" dirty="0">
                <a:ea typeface="Amazon Ember Light" panose="020B0403020204020204" pitchFamily="34" charset="0"/>
                <a:cs typeface="Amazon Ember Light" panose="020B0403020204020204" pitchFamily="34" charset="0"/>
              </a:rPr>
            </a:br>
            <a:r>
              <a:rPr lang="pt-br" sz="1600" dirty="0" err="1">
                <a:solidFill>
                  <a:srgbClr val="000000"/>
                </a:solidFill>
                <a:ea typeface="Amazon Ember Light" panose="020B0403020204020204" pitchFamily="34" charset="0"/>
                <a:cs typeface="Amazon Ember Light" panose="020B0403020204020204" pitchFamily="34" charset="0"/>
              </a:rPr>
              <a:t>Serviços</a:t>
            </a:r>
            <a:r>
              <a:rPr lang="pt-br" sz="1600" dirty="0" err="1">
                <a:ea typeface="Amazon Ember Light" panose="020B0403020204020204" pitchFamily="34" charset="0"/>
                <a:cs typeface="Amazon Ember Light" panose="020B0403020204020204" pitchFamily="34" charset="0"/>
              </a:rPr>
              <a:t>de</a:t>
            </a:r>
            <a:r>
              <a:rPr lang="pt-br" sz="1600" dirty="0">
                <a:ea typeface="Amazon Ember Light" panose="020B0403020204020204" pitchFamily="34" charset="0"/>
                <a:cs typeface="Amazon Ember Light" panose="020B0403020204020204" pitchFamily="34" charset="0"/>
              </a:rPr>
              <a:t> equipe</a:t>
            </a:r>
          </a:p>
        </p:txBody>
      </p:sp>
      <p:pic>
        <p:nvPicPr>
          <p:cNvPr id="24" name="Picture 2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588472" y="4069660"/>
            <a:ext cx="869915" cy="975359"/>
          </a:xfrm>
          <a:prstGeom prst="rect">
            <a:avLst/>
          </a:prstGeom>
        </p:spPr>
      </p:pic>
      <p:sp>
        <p:nvSpPr>
          <p:cNvPr id="25" name="TextBox 24"/>
          <p:cNvSpPr txBox="1"/>
          <p:nvPr/>
        </p:nvSpPr>
        <p:spPr>
          <a:xfrm>
            <a:off x="6040263" y="5211062"/>
            <a:ext cx="1972037" cy="426720"/>
          </a:xfrm>
          <a:prstGeom prst="rect">
            <a:avLst/>
          </a:prstGeom>
          <a:noFill/>
        </p:spPr>
        <p:txBody>
          <a:bodyPr wrap="square" lIns="0" tIns="91440" rIns="0" bIns="0" rtlCol="0" anchor="t">
            <a:noAutofit/>
          </a:bodyPr>
          <a:lstStyle/>
          <a:p>
            <a:pPr algn="ctr" rtl="0"/>
            <a:r>
              <a:rPr lang="pt-br" sz="1600">
                <a:ea typeface="Amazon Ember Light" panose="020B0403020204020204" pitchFamily="34" charset="0"/>
                <a:cs typeface="Amazon Ember Light" panose="020B0403020204020204" pitchFamily="34" charset="0"/>
              </a:rPr>
              <a:t>AWS Tools for PowerShell</a:t>
            </a:r>
          </a:p>
        </p:txBody>
      </p:sp>
      <p:sp>
        <p:nvSpPr>
          <p:cNvPr id="43" name="TextBox 42"/>
          <p:cNvSpPr txBox="1"/>
          <p:nvPr/>
        </p:nvSpPr>
        <p:spPr>
          <a:xfrm>
            <a:off x="8086782" y="5211062"/>
            <a:ext cx="2158662" cy="630942"/>
          </a:xfrm>
          <a:prstGeom prst="rect">
            <a:avLst/>
          </a:prstGeom>
          <a:noFill/>
        </p:spPr>
        <p:txBody>
          <a:bodyPr wrap="square" tIns="91440" rtlCol="0">
            <a:spAutoFit/>
          </a:bodyPr>
          <a:lstStyle/>
          <a:p>
            <a:pPr algn="ctr" rtl="0"/>
            <a:r>
              <a:rPr lang="pt-br" sz="1600"/>
              <a:t>Modelo de aplicação sem servidor da AWS</a:t>
            </a:r>
            <a:endParaRPr lang="en-US" sz="1600">
              <a:ea typeface="Amazon Ember Light" panose="020B0403020204020204" pitchFamily="34" charset="0"/>
              <a:cs typeface="Amazon Ember Light" panose="020B0403020204020204" pitchFamily="34" charset="0"/>
            </a:endParaRPr>
          </a:p>
        </p:txBody>
      </p:sp>
      <p:pic>
        <p:nvPicPr>
          <p:cNvPr id="47" name="Picture 46"/>
          <p:cNvPicPr>
            <a:picLocks noChangeAspect="1"/>
          </p:cNvPicPr>
          <p:nvPr/>
        </p:nvPicPr>
        <p:blipFill>
          <a:blip r:embed="rId6">
            <a:duotone>
              <a:prstClr val="black"/>
              <a:schemeClr val="accent4">
                <a:lumMod val="75000"/>
                <a:tint val="45000"/>
                <a:satMod val="400000"/>
              </a:schemeClr>
            </a:duotone>
            <a:extLst>
              <a:ext uri="{28A0092B-C50C-407E-A947-70E740481C1C}">
                <a14:useLocalDpi xmlns:a14="http://schemas.microsoft.com/office/drawing/2010/main" val="0"/>
              </a:ext>
            </a:extLst>
          </a:blip>
          <a:stretch>
            <a:fillRect/>
          </a:stretch>
        </p:blipFill>
        <p:spPr>
          <a:xfrm>
            <a:off x="8728032" y="4069660"/>
            <a:ext cx="869915" cy="975359"/>
          </a:xfrm>
          <a:prstGeom prst="rect">
            <a:avLst/>
          </a:prstGeom>
        </p:spPr>
      </p:pic>
      <p:sp>
        <p:nvSpPr>
          <p:cNvPr id="49" name="TextBox 48"/>
          <p:cNvSpPr txBox="1"/>
          <p:nvPr/>
        </p:nvSpPr>
        <p:spPr>
          <a:xfrm>
            <a:off x="3741902" y="2636644"/>
            <a:ext cx="1843544" cy="338554"/>
          </a:xfrm>
          <a:prstGeom prst="rect">
            <a:avLst/>
          </a:prstGeom>
          <a:noFill/>
        </p:spPr>
        <p:txBody>
          <a:bodyPr wrap="square" rtlCol="0">
            <a:spAutoFit/>
          </a:bodyPr>
          <a:lstStyle/>
          <a:p>
            <a:pPr algn="ctr" rtl="0"/>
            <a:r>
              <a:rPr lang="pt-br" sz="1600">
                <a:ea typeface="Amazon Ember Light" panose="020B0403020204020204" pitchFamily="34" charset="0"/>
                <a:cs typeface="Amazon Ember Light" panose="020B0403020204020204" pitchFamily="34" charset="0"/>
              </a:rPr>
              <a:t>AWS Cloud9</a:t>
            </a:r>
          </a:p>
        </p:txBody>
      </p:sp>
      <p:sp>
        <p:nvSpPr>
          <p:cNvPr id="45" name="TextBox 44"/>
          <p:cNvSpPr txBox="1"/>
          <p:nvPr/>
        </p:nvSpPr>
        <p:spPr>
          <a:xfrm>
            <a:off x="3652913" y="5211062"/>
            <a:ext cx="2158662" cy="630942"/>
          </a:xfrm>
          <a:prstGeom prst="rect">
            <a:avLst/>
          </a:prstGeom>
          <a:noFill/>
        </p:spPr>
        <p:txBody>
          <a:bodyPr wrap="square" tIns="91440" rtlCol="0">
            <a:spAutoFit/>
          </a:bodyPr>
          <a:lstStyle/>
          <a:p>
            <a:pPr algn="ctr" rtl="0"/>
            <a:r>
              <a:rPr lang="pt-br" sz="1600"/>
              <a:t>Interface de linhas de comando da AWS (AWS CLI)</a:t>
            </a:r>
            <a:endParaRPr lang="en-US" sz="1600">
              <a:solidFill>
                <a:srgbClr val="000000"/>
              </a:solidFill>
              <a:ea typeface="Amazon Ember Light" panose="020B0403020204020204" pitchFamily="34" charset="0"/>
              <a:cs typeface="Amazon Ember Light" panose="020B0403020204020204" pitchFamily="34" charset="0"/>
            </a:endParaRPr>
          </a:p>
        </p:txBody>
      </p:sp>
      <p:pic>
        <p:nvPicPr>
          <p:cNvPr id="50" name="Picture 4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095738" y="3912727"/>
            <a:ext cx="1289224" cy="1289224"/>
          </a:xfrm>
          <a:prstGeom prst="rect">
            <a:avLst/>
          </a:prstGeom>
        </p:spPr>
      </p:pic>
      <p:sp>
        <p:nvSpPr>
          <p:cNvPr id="28" name="Rounded Rectangle 27"/>
          <p:cNvSpPr/>
          <p:nvPr/>
        </p:nvSpPr>
        <p:spPr>
          <a:xfrm>
            <a:off x="460376" y="3951982"/>
            <a:ext cx="2651454" cy="2069629"/>
          </a:xfrm>
          <a:prstGeom prst="roundRect">
            <a:avLst>
              <a:gd name="adj" fmla="val 0"/>
            </a:avLst>
          </a:prstGeom>
          <a:ln w="28575">
            <a:solidFill>
              <a:schemeClr val="accent4"/>
            </a:solidFill>
          </a:ln>
        </p:spPr>
        <p:style>
          <a:lnRef idx="2">
            <a:schemeClr val="accent2"/>
          </a:lnRef>
          <a:fillRef idx="1">
            <a:schemeClr val="lt1"/>
          </a:fillRef>
          <a:effectRef idx="0">
            <a:schemeClr val="accent2"/>
          </a:effectRef>
          <a:fontRef idx="minor">
            <a:schemeClr val="dk1"/>
          </a:fontRef>
        </p:style>
        <p:txBody>
          <a:bodyPr rtlCol="0" anchor="ctr"/>
          <a:lstStyle/>
          <a:p>
            <a:pPr algn="ctr" rtl="0"/>
            <a:r>
              <a:rPr lang="pt-br" sz="2400">
                <a:solidFill>
                  <a:srgbClr val="000000"/>
                </a:solidFill>
                <a:latin typeface="Amazon Ember Light" charset="0"/>
                <a:ea typeface="Amazon Ember Light" charset="0"/>
                <a:cs typeface="Amazon Ember Light" charset="0"/>
              </a:rPr>
              <a:t>Ferramentas da linha de comando</a:t>
            </a:r>
            <a:endParaRPr lang="en-US" sz="2400">
              <a:solidFill>
                <a:srgbClr val="000000"/>
              </a:solidFill>
              <a:latin typeface="Amazon Ember Light" panose="020B0403020204020204"/>
              <a:ea typeface="Amazon Ember Light" charset="0"/>
              <a:cs typeface="Amazon Ember Light" charset="0"/>
            </a:endParaRPr>
          </a:p>
        </p:txBody>
      </p:sp>
      <p:sp>
        <p:nvSpPr>
          <p:cNvPr id="29" name="Rounded Rectangle 28"/>
          <p:cNvSpPr/>
          <p:nvPr/>
        </p:nvSpPr>
        <p:spPr>
          <a:xfrm>
            <a:off x="460376" y="1434082"/>
            <a:ext cx="2651454" cy="2069629"/>
          </a:xfrm>
          <a:prstGeom prst="roundRect">
            <a:avLst>
              <a:gd name="adj" fmla="val 0"/>
            </a:avLst>
          </a:prstGeom>
          <a:ln w="28575">
            <a:solidFill>
              <a:schemeClr val="accent6"/>
            </a:solidFill>
          </a:ln>
        </p:spPr>
        <p:style>
          <a:lnRef idx="2">
            <a:schemeClr val="accent1"/>
          </a:lnRef>
          <a:fillRef idx="1">
            <a:schemeClr val="lt1"/>
          </a:fillRef>
          <a:effectRef idx="0">
            <a:schemeClr val="accent1"/>
          </a:effectRef>
          <a:fontRef idx="minor">
            <a:schemeClr val="dk1"/>
          </a:fontRef>
        </p:style>
        <p:txBody>
          <a:bodyPr rtlCol="0" anchor="ctr"/>
          <a:lstStyle/>
          <a:p>
            <a:pPr algn="ctr" rtl="0"/>
            <a:r>
              <a:rPr lang="pt-br" sz="2400" dirty="0">
                <a:latin typeface="Amazon Ember Light" charset="0"/>
                <a:ea typeface="Amazon Ember Light" charset="0"/>
                <a:cs typeface="Amazon Ember Light" charset="0"/>
              </a:rPr>
              <a:t>Ambiente de desenvolvimento integrado da AWS (IDE)</a:t>
            </a:r>
            <a:r>
              <a:rPr lang="en-US" sz="2400" dirty="0">
                <a:latin typeface="Amazon Ember Light" charset="0"/>
                <a:ea typeface="Amazon Ember Light" charset="0"/>
                <a:cs typeface="Amazon Ember Light" charset="0"/>
              </a:rPr>
              <a:t/>
            </a:r>
            <a:br>
              <a:rPr lang="en-US" sz="2400" dirty="0">
                <a:latin typeface="Amazon Ember Light" charset="0"/>
                <a:ea typeface="Amazon Ember Light" charset="0"/>
                <a:cs typeface="Amazon Ember Light" charset="0"/>
              </a:rPr>
            </a:br>
            <a:r>
              <a:rPr lang="pt-br" sz="2400" dirty="0">
                <a:latin typeface="Amazon Ember Light" charset="0"/>
                <a:ea typeface="Amazon Ember Light" charset="0"/>
                <a:cs typeface="Amazon Ember Light" charset="0"/>
              </a:rPr>
              <a:t>Toolkits</a:t>
            </a:r>
          </a:p>
        </p:txBody>
      </p:sp>
      <p:sp>
        <p:nvSpPr>
          <p:cNvPr id="3" name="AutoShape 2" descr="Image result for pychar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n-US"/>
          </a:p>
        </p:txBody>
      </p:sp>
      <p:sp>
        <p:nvSpPr>
          <p:cNvPr id="5" name="AutoShape 4" descr="Image result for pycharm logo"/>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n-US"/>
          </a:p>
        </p:txBody>
      </p:sp>
      <p:pic>
        <p:nvPicPr>
          <p:cNvPr id="6" name="Picture 5"/>
          <p:cNvPicPr>
            <a:picLocks noChangeAspect="1"/>
          </p:cNvPicPr>
          <p:nvPr/>
        </p:nvPicPr>
        <p:blipFill>
          <a:blip r:embed="rId9"/>
          <a:stretch>
            <a:fillRect/>
          </a:stretch>
        </p:blipFill>
        <p:spPr>
          <a:xfrm>
            <a:off x="10751238" y="1478039"/>
            <a:ext cx="973054" cy="964393"/>
          </a:xfrm>
          <a:prstGeom prst="rect">
            <a:avLst/>
          </a:prstGeom>
        </p:spPr>
      </p:pic>
      <p:sp>
        <p:nvSpPr>
          <p:cNvPr id="34" name="TextBox 33"/>
          <p:cNvSpPr txBox="1"/>
          <p:nvPr/>
        </p:nvSpPr>
        <p:spPr>
          <a:xfrm>
            <a:off x="10315993" y="2680532"/>
            <a:ext cx="1843544" cy="338554"/>
          </a:xfrm>
          <a:prstGeom prst="rect">
            <a:avLst/>
          </a:prstGeom>
          <a:noFill/>
        </p:spPr>
        <p:txBody>
          <a:bodyPr wrap="square" rtlCol="0">
            <a:spAutoFit/>
          </a:bodyPr>
          <a:lstStyle/>
          <a:p>
            <a:pPr algn="ctr" rtl="0"/>
            <a:r>
              <a:rPr lang="pt-br" sz="1600">
                <a:ea typeface="Amazon Ember Light" panose="020B0403020204020204" pitchFamily="34" charset="0"/>
                <a:cs typeface="Amazon Ember Light" panose="020B0403020204020204" pitchFamily="34" charset="0"/>
              </a:rPr>
              <a:t>PyCharm</a:t>
            </a:r>
          </a:p>
        </p:txBody>
      </p:sp>
      <p:sp>
        <p:nvSpPr>
          <p:cNvPr id="32" name="TextBox 31"/>
          <p:cNvSpPr txBox="1"/>
          <p:nvPr/>
        </p:nvSpPr>
        <p:spPr>
          <a:xfrm>
            <a:off x="10433633" y="5211062"/>
            <a:ext cx="1608264" cy="384721"/>
          </a:xfrm>
          <a:prstGeom prst="rect">
            <a:avLst/>
          </a:prstGeom>
          <a:noFill/>
        </p:spPr>
        <p:txBody>
          <a:bodyPr wrap="square" tIns="91440" rtlCol="0">
            <a:spAutoFit/>
          </a:bodyPr>
          <a:lstStyle/>
          <a:p>
            <a:pPr algn="ctr" rtl="0"/>
            <a:r>
              <a:rPr lang="pt-br" sz="1600">
                <a:ea typeface="Amazon Ember Light" panose="020B0403020204020204" pitchFamily="34" charset="0"/>
                <a:cs typeface="Amazon Ember Light" panose="020B0403020204020204" pitchFamily="34" charset="0"/>
              </a:rPr>
              <a:t>AWS Amplify</a:t>
            </a:r>
          </a:p>
        </p:txBody>
      </p:sp>
      <p:pic>
        <p:nvPicPr>
          <p:cNvPr id="7" name="Picture 6"/>
          <p:cNvPicPr>
            <a:picLocks noChangeAspect="1"/>
          </p:cNvPicPr>
          <p:nvPr/>
        </p:nvPicPr>
        <p:blipFill>
          <a:blip r:embed="rId10"/>
          <a:stretch>
            <a:fillRect/>
          </a:stretch>
        </p:blipFill>
        <p:spPr>
          <a:xfrm>
            <a:off x="10718998" y="4120798"/>
            <a:ext cx="1043690" cy="757043"/>
          </a:xfrm>
          <a:prstGeom prst="rect">
            <a:avLst/>
          </a:prstGeom>
        </p:spPr>
      </p:pic>
      <p:pic>
        <p:nvPicPr>
          <p:cNvPr id="37" name="Graphic 55">
            <a:extLst>
              <a:ext uri="{FF2B5EF4-FFF2-40B4-BE49-F238E27FC236}">
                <a16:creationId xmlns:a16="http://schemas.microsoft.com/office/drawing/2014/main" id="{06DDFE3B-529E-1E45-83C5-B33FEEF99743}"/>
              </a:ext>
            </a:extLst>
          </p:cNvPr>
          <p:cNvPicPr>
            <a:picLocks noChangeAspect="1"/>
          </p:cNvPicPr>
          <p:nvPr/>
        </p:nvPicPr>
        <p:blipFill>
          <a:blip r:embed="rId11"/>
          <a:stretch>
            <a:fillRect/>
          </a:stretch>
        </p:blipFill>
        <p:spPr>
          <a:xfrm>
            <a:off x="4308074" y="1604635"/>
            <a:ext cx="711200" cy="711200"/>
          </a:xfrm>
          <a:prstGeom prst="rect">
            <a:avLst/>
          </a:prstGeom>
        </p:spPr>
      </p:pic>
    </p:spTree>
    <p:custDataLst>
      <p:tags r:id="rId1"/>
    </p:custDataLst>
    <p:extLst>
      <p:ext uri="{BB962C8B-B14F-4D97-AF65-F5344CB8AC3E}">
        <p14:creationId xmlns:p14="http://schemas.microsoft.com/office/powerpoint/2010/main" val="32422124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Autofit/>
          </a:bodyPr>
          <a:lstStyle/>
          <a:p>
            <a:pPr rtl="0"/>
            <a:r>
              <a:rPr lang="pt-br" sz="3500" dirty="0"/>
              <a:t>Ferramentas de desenvolvedor da AWS</a:t>
            </a:r>
          </a:p>
        </p:txBody>
      </p:sp>
      <p:sp>
        <p:nvSpPr>
          <p:cNvPr id="3" name="Slide Number Placeholder 2"/>
          <p:cNvSpPr>
            <a:spLocks noGrp="1"/>
          </p:cNvSpPr>
          <p:nvPr>
            <p:ph type="sldNum" sz="quarter" idx="12"/>
          </p:nvPr>
        </p:nvSpPr>
        <p:spPr/>
        <p:txBody>
          <a:bodyPr rtlCol="0"/>
          <a:lstStyle/>
          <a:p>
            <a:pPr rtl="0"/>
            <a:fld id="{9FC43BFD-8FF7-A343-A8A6-E2338FCE8046}" type="slidenum">
              <a:rPr lang="en-US" smtClean="0"/>
              <a:pPr/>
              <a:t>8</a:t>
            </a:fld>
            <a:endParaRPr lang="en-US"/>
          </a:p>
        </p:txBody>
      </p:sp>
      <p:sp>
        <p:nvSpPr>
          <p:cNvPr id="7" name="TextBox 6"/>
          <p:cNvSpPr txBox="1"/>
          <p:nvPr/>
        </p:nvSpPr>
        <p:spPr>
          <a:xfrm>
            <a:off x="447151" y="4088593"/>
            <a:ext cx="11494132" cy="430887"/>
          </a:xfrm>
          <a:prstGeom prst="rect">
            <a:avLst/>
          </a:prstGeom>
          <a:noFill/>
          <a:ln>
            <a:solidFill>
              <a:schemeClr val="accent2"/>
            </a:solidFill>
          </a:ln>
        </p:spPr>
        <p:txBody>
          <a:bodyPr wrap="square" rtlCol="0">
            <a:spAutoFit/>
          </a:bodyPr>
          <a:lstStyle/>
          <a:p>
            <a:pPr defTabSz="1219170" rtl="0">
              <a:defRPr/>
            </a:pPr>
            <a:r>
              <a:rPr lang="pt-br" sz="2200" kern="0">
                <a:solidFill>
                  <a:schemeClr val="accent1"/>
                </a:solidFill>
                <a:latin typeface="Lucida Console" panose="020B0609040504020204" pitchFamily="49" charset="0"/>
              </a:rPr>
              <a:t>$ aws ec2 run-instances -cli-input-json file://./lcf/webserver.json </a:t>
            </a:r>
          </a:p>
        </p:txBody>
      </p:sp>
      <p:sp>
        <p:nvSpPr>
          <p:cNvPr id="17" name="TextBox 16"/>
          <p:cNvSpPr txBox="1"/>
          <p:nvPr/>
        </p:nvSpPr>
        <p:spPr>
          <a:xfrm>
            <a:off x="537207" y="2446389"/>
            <a:ext cx="1854613" cy="584775"/>
          </a:xfrm>
          <a:prstGeom prst="rect">
            <a:avLst/>
          </a:prstGeom>
          <a:noFill/>
        </p:spPr>
        <p:txBody>
          <a:bodyPr wrap="square" rtlCol="0" anchor="ctr">
            <a:spAutoFit/>
          </a:bodyPr>
          <a:lstStyle/>
          <a:p>
            <a:pPr algn="ctr" defTabSz="1219170" rtl="0">
              <a:defRPr/>
            </a:pPr>
            <a:r>
              <a:rPr lang="pt-br" sz="1600" kern="0">
                <a:solidFill>
                  <a:sysClr val="windowText" lastClr="000000"/>
                </a:solidFill>
                <a:latin typeface="Amazon Ember Light" panose="020B0403020204020204" pitchFamily="34" charset="0"/>
                <a:ea typeface="Amazon Ember Light" panose="020B0403020204020204" pitchFamily="34" charset="0"/>
                <a:cs typeface="Amazon Ember Light" panose="020B0403020204020204" pitchFamily="34" charset="0"/>
              </a:rPr>
              <a:t>Service (command</a:t>
            </a:r>
            <a:r>
              <a:rPr lang="pt-br" sz="1600" kern="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rPr>
              <a:t>)</a:t>
            </a:r>
            <a:endParaRPr lang="en-US" sz="1600" kern="0">
              <a:solidFill>
                <a:srgbClr val="000000"/>
              </a:solidFill>
              <a:latin typeface="Amazon Ember Light" panose="020B0403020204020204"/>
              <a:ea typeface="Amazon Ember Light" panose="020B0403020204020204" pitchFamily="34" charset="0"/>
              <a:cs typeface="Amazon Ember Light" panose="020B0403020204020204" pitchFamily="34" charset="0"/>
            </a:endParaRPr>
          </a:p>
        </p:txBody>
      </p:sp>
      <p:sp>
        <p:nvSpPr>
          <p:cNvPr id="18" name="TextBox 17"/>
          <p:cNvSpPr txBox="1"/>
          <p:nvPr/>
        </p:nvSpPr>
        <p:spPr>
          <a:xfrm>
            <a:off x="2152633" y="2449179"/>
            <a:ext cx="1796668" cy="584775"/>
          </a:xfrm>
          <a:prstGeom prst="rect">
            <a:avLst/>
          </a:prstGeom>
          <a:noFill/>
        </p:spPr>
        <p:txBody>
          <a:bodyPr wrap="square" rtlCol="0" anchor="ctr">
            <a:spAutoFit/>
          </a:bodyPr>
          <a:lstStyle/>
          <a:p>
            <a:pPr algn="ctr" defTabSz="1219170" rtl="0">
              <a:defRPr/>
            </a:pPr>
            <a:r>
              <a:rPr lang="pt-br" sz="1600" kern="0">
                <a:solidFill>
                  <a:sysClr val="windowText" lastClr="000000"/>
                </a:solidFill>
                <a:latin typeface="Amazon Ember Light" panose="020B0403020204020204" pitchFamily="34" charset="0"/>
                <a:ea typeface="Amazon Ember Light" panose="020B0403020204020204" pitchFamily="34" charset="0"/>
                <a:cs typeface="Amazon Ember Light" panose="020B0403020204020204" pitchFamily="34" charset="0"/>
              </a:rPr>
              <a:t>Operação</a:t>
            </a:r>
          </a:p>
          <a:p>
            <a:pPr algn="ctr" defTabSz="1219170" rtl="0">
              <a:defRPr/>
            </a:pPr>
            <a:r>
              <a:rPr lang="pt-br" sz="1600" kern="0">
                <a:solidFill>
                  <a:sysClr val="windowText" lastClr="000000"/>
                </a:solidFill>
                <a:latin typeface="Amazon Ember Light" panose="020B0403020204020204" pitchFamily="34" charset="0"/>
                <a:ea typeface="Amazon Ember Light" panose="020B0403020204020204" pitchFamily="34" charset="0"/>
                <a:cs typeface="Amazon Ember Light" panose="020B0403020204020204" pitchFamily="34" charset="0"/>
              </a:rPr>
              <a:t>(</a:t>
            </a:r>
            <a:r>
              <a:rPr lang="pt-br" sz="1600" kern="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rPr>
              <a:t>subcommand</a:t>
            </a:r>
            <a:r>
              <a:rPr lang="pt-br" sz="1600" kern="0">
                <a:solidFill>
                  <a:sysClr val="windowText" lastClr="000000"/>
                </a:solidFill>
                <a:latin typeface="Amazon Ember Light" panose="020B0403020204020204" pitchFamily="34" charset="0"/>
                <a:ea typeface="Amazon Ember Light" panose="020B0403020204020204" pitchFamily="34" charset="0"/>
                <a:cs typeface="Amazon Ember Light" panose="020B0403020204020204" pitchFamily="34" charset="0"/>
              </a:rPr>
              <a:t>)</a:t>
            </a:r>
          </a:p>
        </p:txBody>
      </p:sp>
      <p:sp>
        <p:nvSpPr>
          <p:cNvPr id="26" name="TextBox 25"/>
          <p:cNvSpPr txBox="1"/>
          <p:nvPr/>
        </p:nvSpPr>
        <p:spPr>
          <a:xfrm>
            <a:off x="7719911" y="2548838"/>
            <a:ext cx="1392023" cy="338554"/>
          </a:xfrm>
          <a:prstGeom prst="rect">
            <a:avLst/>
          </a:prstGeom>
          <a:noFill/>
        </p:spPr>
        <p:txBody>
          <a:bodyPr wrap="square" rtlCol="0" anchor="ctr">
            <a:spAutoFit/>
          </a:bodyPr>
          <a:lstStyle/>
          <a:p>
            <a:pPr algn="ctr" defTabSz="1219170" rtl="0">
              <a:defRPr/>
            </a:pPr>
            <a:r>
              <a:rPr lang="pt-br" sz="1600" kern="0">
                <a:solidFill>
                  <a:sysClr val="windowText" lastClr="000000"/>
                </a:solidFill>
                <a:latin typeface="Amazon Ember Light" panose="020B0403020204020204" pitchFamily="34" charset="0"/>
                <a:ea typeface="Amazon Ember Light" panose="020B0403020204020204" pitchFamily="34" charset="0"/>
                <a:cs typeface="Amazon Ember Light" panose="020B0403020204020204" pitchFamily="34" charset="0"/>
              </a:rPr>
              <a:t>Parâmetros</a:t>
            </a:r>
          </a:p>
        </p:txBody>
      </p:sp>
      <p:sp>
        <p:nvSpPr>
          <p:cNvPr id="16" name="TextBox 15"/>
          <p:cNvSpPr txBox="1"/>
          <p:nvPr/>
        </p:nvSpPr>
        <p:spPr>
          <a:xfrm>
            <a:off x="447151" y="4795882"/>
            <a:ext cx="11494132" cy="1107996"/>
          </a:xfrm>
          <a:prstGeom prst="rect">
            <a:avLst/>
          </a:prstGeom>
          <a:noFill/>
          <a:ln>
            <a:solidFill>
              <a:schemeClr val="accent2"/>
            </a:solidFill>
          </a:ln>
        </p:spPr>
        <p:txBody>
          <a:bodyPr wrap="square" rtlCol="0">
            <a:spAutoFit/>
          </a:bodyPr>
          <a:lstStyle/>
          <a:p>
            <a:pPr defTabSz="1219170" rtl="0">
              <a:defRPr/>
            </a:pPr>
            <a:r>
              <a:rPr lang="pt-br" sz="2200" kern="0">
                <a:solidFill>
                  <a:schemeClr val="accent1"/>
                </a:solidFill>
                <a:latin typeface="Lucida Console" panose="020B0609040504020204" pitchFamily="49" charset="0"/>
              </a:rPr>
              <a:t>$ aws help</a:t>
            </a:r>
          </a:p>
          <a:p>
            <a:pPr defTabSz="1219170" rtl="0">
              <a:defRPr/>
            </a:pPr>
            <a:r>
              <a:rPr lang="pt-br" sz="2200" kern="0">
                <a:solidFill>
                  <a:schemeClr val="accent1"/>
                </a:solidFill>
                <a:latin typeface="Lucida Console" panose="020B0609040504020204" pitchFamily="49" charset="0"/>
              </a:rPr>
              <a:t>$ aws ec2 help</a:t>
            </a:r>
          </a:p>
          <a:p>
            <a:pPr defTabSz="1219170" rtl="0">
              <a:defRPr/>
            </a:pPr>
            <a:r>
              <a:rPr lang="pt-br" sz="2200" kern="0">
                <a:solidFill>
                  <a:schemeClr val="accent1"/>
                </a:solidFill>
                <a:latin typeface="Lucida Console" panose="020B0609040504020204" pitchFamily="49" charset="0"/>
              </a:rPr>
              <a:t>$ aws ec2 describe-instances help</a:t>
            </a:r>
          </a:p>
        </p:txBody>
      </p:sp>
      <p:sp>
        <p:nvSpPr>
          <p:cNvPr id="24" name="TextBox 23"/>
          <p:cNvSpPr txBox="1"/>
          <p:nvPr/>
        </p:nvSpPr>
        <p:spPr>
          <a:xfrm>
            <a:off x="447151" y="3363051"/>
            <a:ext cx="11496032" cy="430887"/>
          </a:xfrm>
          <a:prstGeom prst="rect">
            <a:avLst/>
          </a:prstGeom>
          <a:noFill/>
          <a:ln>
            <a:solidFill>
              <a:schemeClr val="accent2"/>
            </a:solidFill>
          </a:ln>
        </p:spPr>
        <p:txBody>
          <a:bodyPr wrap="square" rtlCol="0">
            <a:spAutoFit/>
          </a:bodyPr>
          <a:lstStyle/>
          <a:p>
            <a:pPr defTabSz="1219170" rtl="0">
              <a:defRPr/>
            </a:pPr>
            <a:r>
              <a:rPr lang="pt-br" sz="2200" kern="0">
                <a:solidFill>
                  <a:schemeClr val="accent1"/>
                </a:solidFill>
                <a:latin typeface="Lucida Console" panose="020B0609040504020204" pitchFamily="49" charset="0"/>
              </a:rPr>
              <a:t>$ aws ec2 stop-instances -instance-id i-1234567890abcdef0</a:t>
            </a:r>
          </a:p>
        </p:txBody>
      </p:sp>
      <p:cxnSp>
        <p:nvCxnSpPr>
          <p:cNvPr id="37" name="Straight Arrow Connector 36"/>
          <p:cNvCxnSpPr/>
          <p:nvPr/>
        </p:nvCxnSpPr>
        <p:spPr>
          <a:xfrm>
            <a:off x="1444238" y="2978512"/>
            <a:ext cx="948" cy="37124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9" name="Straight Arrow Connector 38"/>
          <p:cNvCxnSpPr/>
          <p:nvPr/>
        </p:nvCxnSpPr>
        <p:spPr>
          <a:xfrm>
            <a:off x="3035647" y="2963324"/>
            <a:ext cx="948" cy="37124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4" name="Right Brace 3"/>
          <p:cNvSpPr/>
          <p:nvPr/>
        </p:nvSpPr>
        <p:spPr>
          <a:xfrm rot="16200000">
            <a:off x="8112726" y="-441324"/>
            <a:ext cx="491031" cy="7166083"/>
          </a:xfrm>
          <a:prstGeom prst="rightBrace">
            <a:avLst>
              <a:gd name="adj1" fmla="val 61491"/>
              <a:gd name="adj2" fmla="val 50808"/>
            </a:avLst>
          </a:prstGeom>
          <a:ln>
            <a:solidFill>
              <a:schemeClr val="tx1"/>
            </a:solidFill>
            <a:headEnd type="none" w="med" len="med"/>
            <a:tailEnd type="none" w="med" len="med"/>
          </a:ln>
        </p:spPr>
        <p:style>
          <a:lnRef idx="2">
            <a:schemeClr val="accent1"/>
          </a:lnRef>
          <a:fillRef idx="0">
            <a:schemeClr val="accent1"/>
          </a:fillRef>
          <a:effectRef idx="1">
            <a:schemeClr val="accent1"/>
          </a:effectRef>
          <a:fontRef idx="minor">
            <a:schemeClr val="tx1"/>
          </a:fontRef>
        </p:style>
        <p:txBody>
          <a:bodyPr rtlCol="0" anchor="ctr"/>
          <a:lstStyle/>
          <a:p>
            <a:pPr algn="ctr" rtl="0"/>
            <a:endParaRPr lang="en-US"/>
          </a:p>
        </p:txBody>
      </p:sp>
      <p:sp>
        <p:nvSpPr>
          <p:cNvPr id="5" name="Footer Placeholder 4"/>
          <p:cNvSpPr>
            <a:spLocks noGrp="1"/>
          </p:cNvSpPr>
          <p:nvPr>
            <p:ph type="ftr" sz="quarter" idx="3"/>
          </p:nvPr>
        </p:nvSpPr>
        <p:spPr>
          <a:xfrm>
            <a:off x="419100" y="6356350"/>
            <a:ext cx="5244721" cy="365125"/>
          </a:xfrm>
        </p:spPr>
        <p:txBody>
          <a:bodyPr rtlCol="0"/>
          <a:lstStyle/>
          <a:p>
            <a:pPr rtl="0"/>
            <a:r>
              <a:rPr lang="pt-br" dirty="0"/>
              <a:t>© 2020 </a:t>
            </a:r>
            <a:r>
              <a:rPr lang="pt-br" dirty="0" err="1"/>
              <a:t>Amazon</a:t>
            </a:r>
            <a:r>
              <a:rPr lang="pt-br" dirty="0"/>
              <a:t> Web Services, Inc. ou suas afiliadas. Todos os direitos reservados.</a:t>
            </a:r>
          </a:p>
        </p:txBody>
      </p:sp>
      <p:sp>
        <p:nvSpPr>
          <p:cNvPr id="19" name="TextBox 18">
            <a:extLst>
              <a:ext uri="{FF2B5EF4-FFF2-40B4-BE49-F238E27FC236}">
                <a16:creationId xmlns:a16="http://schemas.microsoft.com/office/drawing/2014/main" id="{4256BB3C-8013-824D-8B2A-F604C7B4DC6C}"/>
              </a:ext>
            </a:extLst>
          </p:cNvPr>
          <p:cNvSpPr txBox="1"/>
          <p:nvPr/>
        </p:nvSpPr>
        <p:spPr>
          <a:xfrm>
            <a:off x="9233206" y="2078526"/>
            <a:ext cx="2600849" cy="584775"/>
          </a:xfrm>
          <a:prstGeom prst="rect">
            <a:avLst/>
          </a:prstGeom>
          <a:noFill/>
        </p:spPr>
        <p:txBody>
          <a:bodyPr wrap="square" rtlCol="0">
            <a:spAutoFit/>
          </a:bodyPr>
          <a:lstStyle/>
          <a:p>
            <a:pPr algn="ctr" rtl="0"/>
            <a:r>
              <a:rPr lang="pt-br" sz="1600"/>
              <a:t>Amazon Elastic Compute Cloud (Amazon EC2)</a:t>
            </a:r>
          </a:p>
        </p:txBody>
      </p:sp>
      <p:pic>
        <p:nvPicPr>
          <p:cNvPr id="20" name="Graphic 6">
            <a:extLst>
              <a:ext uri="{FF2B5EF4-FFF2-40B4-BE49-F238E27FC236}">
                <a16:creationId xmlns:a16="http://schemas.microsoft.com/office/drawing/2014/main" id="{D8AF6CFD-7182-AE41-BE56-CA8D81C11633}"/>
              </a:ext>
            </a:extLst>
          </p:cNvPr>
          <p:cNvPicPr>
            <a:picLocks noChangeAspect="1"/>
          </p:cNvPicPr>
          <p:nvPr/>
        </p:nvPicPr>
        <p:blipFill>
          <a:blip r:embed="rId4"/>
          <a:stretch>
            <a:fillRect/>
          </a:stretch>
        </p:blipFill>
        <p:spPr>
          <a:xfrm>
            <a:off x="10178030" y="1326545"/>
            <a:ext cx="711200" cy="711200"/>
          </a:xfrm>
          <a:prstGeom prst="rect">
            <a:avLst/>
          </a:prstGeom>
        </p:spPr>
      </p:pic>
    </p:spTree>
    <p:custDataLst>
      <p:tags r:id="rId1"/>
    </p:custDataLst>
    <p:extLst>
      <p:ext uri="{BB962C8B-B14F-4D97-AF65-F5344CB8AC3E}">
        <p14:creationId xmlns:p14="http://schemas.microsoft.com/office/powerpoint/2010/main" val="29848094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pt-br" sz="3500" dirty="0"/>
              <a:t>Ferramentas de desenvolvedor: </a:t>
            </a:r>
            <a:r>
              <a:rPr lang="pt-br" sz="3500" dirty="0" err="1"/>
              <a:t>SDKs</a:t>
            </a:r>
            <a:endParaRPr lang="pt-br" sz="3500" dirty="0"/>
          </a:p>
        </p:txBody>
      </p:sp>
      <p:sp>
        <p:nvSpPr>
          <p:cNvPr id="4" name="Slide Number Placeholder 3"/>
          <p:cNvSpPr>
            <a:spLocks noGrp="1"/>
          </p:cNvSpPr>
          <p:nvPr>
            <p:ph type="sldNum" sz="quarter" idx="12"/>
          </p:nvPr>
        </p:nvSpPr>
        <p:spPr/>
        <p:txBody>
          <a:bodyPr rtlCol="0"/>
          <a:lstStyle/>
          <a:p>
            <a:pPr rtl="0"/>
            <a:fld id="{9FC43BFD-8FF7-A343-A8A6-E2338FCE8046}" type="slidenum">
              <a:rPr lang="en-US" smtClean="0"/>
              <a:pPr/>
              <a:t>9</a:t>
            </a:fld>
            <a:endParaRPr lang="en-US"/>
          </a:p>
        </p:txBody>
      </p:sp>
      <p:grpSp>
        <p:nvGrpSpPr>
          <p:cNvPr id="16" name="Group 15"/>
          <p:cNvGrpSpPr/>
          <p:nvPr/>
        </p:nvGrpSpPr>
        <p:grpSpPr>
          <a:xfrm>
            <a:off x="3905869" y="1788059"/>
            <a:ext cx="4380262" cy="1677790"/>
            <a:chOff x="3994937" y="1788059"/>
            <a:chExt cx="4380262" cy="1677790"/>
          </a:xfrm>
        </p:grpSpPr>
        <p:grpSp>
          <p:nvGrpSpPr>
            <p:cNvPr id="43" name="Group 42"/>
            <p:cNvGrpSpPr/>
            <p:nvPr/>
          </p:nvGrpSpPr>
          <p:grpSpPr>
            <a:xfrm>
              <a:off x="3994937" y="1788059"/>
              <a:ext cx="1203296" cy="1662735"/>
              <a:chOff x="4055208" y="1788059"/>
              <a:chExt cx="1203296" cy="1662735"/>
            </a:xfrm>
          </p:grpSpPr>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33345" y="1788059"/>
                <a:ext cx="847023" cy="975359"/>
              </a:xfrm>
              <a:prstGeom prst="rect">
                <a:avLst/>
              </a:prstGeom>
            </p:spPr>
          </p:pic>
          <p:sp>
            <p:nvSpPr>
              <p:cNvPr id="11" name="TextBox 10"/>
              <p:cNvSpPr txBox="1"/>
              <p:nvPr/>
            </p:nvSpPr>
            <p:spPr>
              <a:xfrm>
                <a:off x="4055208" y="3024074"/>
                <a:ext cx="1203296" cy="426720"/>
              </a:xfrm>
              <a:prstGeom prst="rect">
                <a:avLst/>
              </a:prstGeom>
              <a:noFill/>
            </p:spPr>
            <p:txBody>
              <a:bodyPr wrap="none" lIns="0" tIns="0" rIns="0" bIns="0" rtlCol="0" anchor="t">
                <a:noAutofit/>
              </a:bodyPr>
              <a:lstStyle/>
              <a:p>
                <a:pPr algn="ctr" rtl="0"/>
                <a:r>
                  <a:rPr lang="pt-br">
                    <a:latin typeface="Amazon Ember" panose="02000000000000000000" pitchFamily="2" charset="0"/>
                    <a:ea typeface="Amazon Ember" panose="02000000000000000000" pitchFamily="2" charset="0"/>
                    <a:cs typeface="Helvetica Neue"/>
                  </a:rPr>
                  <a:t>Python</a:t>
                </a:r>
                <a:r>
                  <a:rPr lang="en-US">
                    <a:latin typeface="Amazon Ember" panose="02000000000000000000" pitchFamily="2" charset="0"/>
                    <a:ea typeface="Amazon Ember" panose="02000000000000000000" pitchFamily="2" charset="0"/>
                    <a:cs typeface="Helvetica Neue"/>
                  </a:rPr>
                  <a:t/>
                </a:r>
                <a:br>
                  <a:rPr lang="en-US">
                    <a:latin typeface="Amazon Ember" panose="02000000000000000000" pitchFamily="2" charset="0"/>
                    <a:ea typeface="Amazon Ember" panose="02000000000000000000" pitchFamily="2" charset="0"/>
                    <a:cs typeface="Helvetica Neue"/>
                  </a:rPr>
                </a:br>
                <a:r>
                  <a:rPr lang="pt-br">
                    <a:latin typeface="Amazon Ember" panose="02000000000000000000" pitchFamily="2" charset="0"/>
                    <a:ea typeface="Amazon Ember" panose="02000000000000000000" pitchFamily="2" charset="0"/>
                    <a:cs typeface="Helvetica Neue"/>
                  </a:rPr>
                  <a:t>(Boto3)</a:t>
                </a:r>
              </a:p>
            </p:txBody>
          </p:sp>
        </p:grpSp>
        <p:grpSp>
          <p:nvGrpSpPr>
            <p:cNvPr id="44" name="Group 43"/>
            <p:cNvGrpSpPr/>
            <p:nvPr/>
          </p:nvGrpSpPr>
          <p:grpSpPr>
            <a:xfrm>
              <a:off x="5689436" y="1788059"/>
              <a:ext cx="1097280" cy="1677790"/>
              <a:chOff x="5471860" y="1788059"/>
              <a:chExt cx="1097280" cy="1677790"/>
            </a:xfrm>
          </p:grpSpPr>
          <p:pic>
            <p:nvPicPr>
              <p:cNvPr id="18" name="Picture 1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96989" y="1788059"/>
                <a:ext cx="847023" cy="975359"/>
              </a:xfrm>
              <a:prstGeom prst="rect">
                <a:avLst/>
              </a:prstGeom>
            </p:spPr>
          </p:pic>
          <p:sp>
            <p:nvSpPr>
              <p:cNvPr id="19" name="TextBox 18"/>
              <p:cNvSpPr txBox="1"/>
              <p:nvPr/>
            </p:nvSpPr>
            <p:spPr>
              <a:xfrm>
                <a:off x="5471860" y="3039129"/>
                <a:ext cx="1097280" cy="426720"/>
              </a:xfrm>
              <a:prstGeom prst="rect">
                <a:avLst/>
              </a:prstGeom>
              <a:noFill/>
            </p:spPr>
            <p:txBody>
              <a:bodyPr wrap="none" lIns="0" tIns="0" rIns="0" bIns="0" rtlCol="0" anchor="t">
                <a:noAutofit/>
              </a:bodyPr>
              <a:lstStyle/>
              <a:p>
                <a:pPr algn="ctr" rtl="0"/>
                <a:r>
                  <a:rPr lang="pt-br">
                    <a:latin typeface="Amazon Ember" panose="02000000000000000000" pitchFamily="2" charset="0"/>
                    <a:ea typeface="Amazon Ember" panose="02000000000000000000" pitchFamily="2" charset="0"/>
                    <a:cs typeface="Helvetica Neue"/>
                  </a:rPr>
                  <a:t>.NET</a:t>
                </a:r>
              </a:p>
            </p:txBody>
          </p:sp>
        </p:grpSp>
        <p:grpSp>
          <p:nvGrpSpPr>
            <p:cNvPr id="45" name="Group 44"/>
            <p:cNvGrpSpPr/>
            <p:nvPr/>
          </p:nvGrpSpPr>
          <p:grpSpPr>
            <a:xfrm>
              <a:off x="7277919" y="1788059"/>
              <a:ext cx="1097280" cy="1677790"/>
              <a:chOff x="7045242" y="1788059"/>
              <a:chExt cx="1097280" cy="1677790"/>
            </a:xfrm>
          </p:grpSpPr>
          <p:pic>
            <p:nvPicPr>
              <p:cNvPr id="30" name="Picture 2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70371" y="1788059"/>
                <a:ext cx="847023" cy="975359"/>
              </a:xfrm>
              <a:prstGeom prst="rect">
                <a:avLst/>
              </a:prstGeom>
            </p:spPr>
          </p:pic>
          <p:sp>
            <p:nvSpPr>
              <p:cNvPr id="31" name="TextBox 30"/>
              <p:cNvSpPr txBox="1"/>
              <p:nvPr/>
            </p:nvSpPr>
            <p:spPr>
              <a:xfrm>
                <a:off x="7045242" y="3039129"/>
                <a:ext cx="1097280" cy="426720"/>
              </a:xfrm>
              <a:prstGeom prst="rect">
                <a:avLst/>
              </a:prstGeom>
              <a:noFill/>
            </p:spPr>
            <p:txBody>
              <a:bodyPr wrap="none" lIns="0" tIns="0" rIns="0" bIns="0" rtlCol="0" anchor="t">
                <a:noAutofit/>
              </a:bodyPr>
              <a:lstStyle/>
              <a:p>
                <a:pPr algn="ctr" rtl="0"/>
                <a:r>
                  <a:rPr lang="pt-br">
                    <a:latin typeface="Amazon Ember" panose="02000000000000000000" pitchFamily="2" charset="0"/>
                    <a:ea typeface="Amazon Ember" panose="02000000000000000000" pitchFamily="2" charset="0"/>
                    <a:cs typeface="Helvetica Neue"/>
                  </a:rPr>
                  <a:t>Java</a:t>
                </a:r>
              </a:p>
            </p:txBody>
          </p:sp>
        </p:grpSp>
      </p:grpSp>
      <p:pic>
        <p:nvPicPr>
          <p:cNvPr id="6" name="Picture 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474867" y="4138171"/>
            <a:ext cx="847023" cy="975359"/>
          </a:xfrm>
          <a:prstGeom prst="rect">
            <a:avLst/>
          </a:prstGeom>
        </p:spPr>
      </p:pic>
      <p:sp>
        <p:nvSpPr>
          <p:cNvPr id="7" name="TextBox 6"/>
          <p:cNvSpPr txBox="1"/>
          <p:nvPr/>
        </p:nvSpPr>
        <p:spPr>
          <a:xfrm>
            <a:off x="2349738" y="5451032"/>
            <a:ext cx="1097280" cy="426720"/>
          </a:xfrm>
          <a:prstGeom prst="rect">
            <a:avLst/>
          </a:prstGeom>
          <a:noFill/>
        </p:spPr>
        <p:txBody>
          <a:bodyPr wrap="none" lIns="0" tIns="0" rIns="0" bIns="0" rtlCol="0" anchor="t">
            <a:noAutofit/>
          </a:bodyPr>
          <a:lstStyle/>
          <a:p>
            <a:pPr algn="ctr" rtl="0"/>
            <a:r>
              <a:rPr lang="pt-br" sz="1600">
                <a:latin typeface="Amazon Ember" panose="02000000000000000000" pitchFamily="2" charset="0"/>
                <a:ea typeface="Amazon Ember" panose="02000000000000000000" pitchFamily="2" charset="0"/>
                <a:cs typeface="Helvetica Neue"/>
              </a:rPr>
              <a:t>Ruby</a:t>
            </a:r>
          </a:p>
        </p:txBody>
      </p:sp>
      <p:pic>
        <p:nvPicPr>
          <p:cNvPr id="14" name="Picture 1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347395" y="4138171"/>
            <a:ext cx="847023" cy="975359"/>
          </a:xfrm>
          <a:prstGeom prst="rect">
            <a:avLst/>
          </a:prstGeom>
        </p:spPr>
      </p:pic>
      <p:sp>
        <p:nvSpPr>
          <p:cNvPr id="15" name="TextBox 14"/>
          <p:cNvSpPr txBox="1"/>
          <p:nvPr/>
        </p:nvSpPr>
        <p:spPr>
          <a:xfrm>
            <a:off x="7222266" y="5451032"/>
            <a:ext cx="1097280" cy="426720"/>
          </a:xfrm>
          <a:prstGeom prst="rect">
            <a:avLst/>
          </a:prstGeom>
          <a:noFill/>
        </p:spPr>
        <p:txBody>
          <a:bodyPr wrap="none" lIns="0" tIns="0" rIns="0" bIns="0" rtlCol="0" anchor="t">
            <a:noAutofit/>
          </a:bodyPr>
          <a:lstStyle/>
          <a:p>
            <a:pPr algn="ctr" rtl="0"/>
            <a:r>
              <a:rPr lang="pt-br">
                <a:latin typeface="Amazon Ember" panose="02000000000000000000" pitchFamily="2" charset="0"/>
                <a:ea typeface="Amazon Ember" panose="02000000000000000000" pitchFamily="2" charset="0"/>
                <a:cs typeface="Helvetica Neue"/>
              </a:rPr>
              <a:t>Node.js</a:t>
            </a:r>
          </a:p>
        </p:txBody>
      </p:sp>
      <p:pic>
        <p:nvPicPr>
          <p:cNvPr id="22" name="Picture 2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840213" y="4138171"/>
            <a:ext cx="847023" cy="975359"/>
          </a:xfrm>
          <a:prstGeom prst="rect">
            <a:avLst/>
          </a:prstGeom>
        </p:spPr>
      </p:pic>
      <p:sp>
        <p:nvSpPr>
          <p:cNvPr id="23" name="TextBox 22"/>
          <p:cNvSpPr txBox="1"/>
          <p:nvPr/>
        </p:nvSpPr>
        <p:spPr>
          <a:xfrm>
            <a:off x="8715084" y="5451032"/>
            <a:ext cx="1097280" cy="426720"/>
          </a:xfrm>
          <a:prstGeom prst="rect">
            <a:avLst/>
          </a:prstGeom>
          <a:noFill/>
        </p:spPr>
        <p:txBody>
          <a:bodyPr wrap="none" lIns="0" tIns="0" rIns="0" bIns="0" rtlCol="0" anchor="t">
            <a:noAutofit/>
          </a:bodyPr>
          <a:lstStyle/>
          <a:p>
            <a:pPr algn="ctr" rtl="0"/>
            <a:r>
              <a:rPr lang="pt-br">
                <a:latin typeface="Amazon Ember" panose="02000000000000000000" pitchFamily="2" charset="0"/>
                <a:ea typeface="Amazon Ember" panose="02000000000000000000" pitchFamily="2" charset="0"/>
                <a:cs typeface="Helvetica Neue"/>
              </a:rPr>
              <a:t>PHP</a:t>
            </a:r>
          </a:p>
        </p:txBody>
      </p:sp>
      <p:sp>
        <p:nvSpPr>
          <p:cNvPr id="28" name="TextBox 27"/>
          <p:cNvSpPr txBox="1"/>
          <p:nvPr/>
        </p:nvSpPr>
        <p:spPr>
          <a:xfrm>
            <a:off x="3986632" y="5451032"/>
            <a:ext cx="1097280" cy="426720"/>
          </a:xfrm>
          <a:prstGeom prst="rect">
            <a:avLst/>
          </a:prstGeom>
          <a:noFill/>
        </p:spPr>
        <p:txBody>
          <a:bodyPr wrap="none" lIns="0" tIns="0" rIns="0" bIns="0" rtlCol="0" anchor="t">
            <a:noAutofit/>
          </a:bodyPr>
          <a:lstStyle/>
          <a:p>
            <a:pPr algn="ctr" rtl="0"/>
            <a:r>
              <a:rPr lang="pt-br">
                <a:latin typeface="Amazon Ember" panose="02000000000000000000" pitchFamily="2" charset="0"/>
                <a:ea typeface="Amazon Ember" panose="02000000000000000000" pitchFamily="2" charset="0"/>
                <a:cs typeface="Helvetica Neue"/>
              </a:rPr>
              <a:t>JavaScript</a:t>
            </a:r>
          </a:p>
        </p:txBody>
      </p:sp>
      <p:pic>
        <p:nvPicPr>
          <p:cNvPr id="29" name="Picture 28"/>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095460" y="4138171"/>
            <a:ext cx="879624" cy="1012900"/>
          </a:xfrm>
          <a:prstGeom prst="rect">
            <a:avLst/>
          </a:prstGeom>
        </p:spPr>
      </p:pic>
      <p:pic>
        <p:nvPicPr>
          <p:cNvPr id="32" name="Picture 31"/>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729449" y="4138171"/>
            <a:ext cx="847021" cy="975359"/>
          </a:xfrm>
          <a:prstGeom prst="rect">
            <a:avLst/>
          </a:prstGeom>
        </p:spPr>
      </p:pic>
      <p:sp>
        <p:nvSpPr>
          <p:cNvPr id="33" name="TextBox 32"/>
          <p:cNvSpPr txBox="1"/>
          <p:nvPr/>
        </p:nvSpPr>
        <p:spPr>
          <a:xfrm>
            <a:off x="5604319" y="5451032"/>
            <a:ext cx="1097280" cy="426720"/>
          </a:xfrm>
          <a:prstGeom prst="rect">
            <a:avLst/>
          </a:prstGeom>
          <a:noFill/>
        </p:spPr>
        <p:txBody>
          <a:bodyPr wrap="none" lIns="0" tIns="0" rIns="0" bIns="0" rtlCol="0" anchor="t">
            <a:noAutofit/>
          </a:bodyPr>
          <a:lstStyle/>
          <a:p>
            <a:pPr algn="ctr" rtl="0"/>
            <a:r>
              <a:rPr lang="pt-br">
                <a:latin typeface="Amazon Ember" panose="02000000000000000000" pitchFamily="2" charset="0"/>
                <a:ea typeface="Amazon Ember" panose="02000000000000000000" pitchFamily="2" charset="0"/>
                <a:cs typeface="Helvetica Neue"/>
              </a:rPr>
              <a:t>Go</a:t>
            </a:r>
          </a:p>
        </p:txBody>
      </p:sp>
      <p:pic>
        <p:nvPicPr>
          <p:cNvPr id="26" name="Picture 25"/>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207902" y="4138171"/>
            <a:ext cx="847023" cy="975359"/>
          </a:xfrm>
          <a:prstGeom prst="rect">
            <a:avLst/>
          </a:prstGeom>
        </p:spPr>
      </p:pic>
      <p:sp>
        <p:nvSpPr>
          <p:cNvPr id="27" name="TextBox 26"/>
          <p:cNvSpPr txBox="1"/>
          <p:nvPr/>
        </p:nvSpPr>
        <p:spPr>
          <a:xfrm>
            <a:off x="10082773" y="5451032"/>
            <a:ext cx="1097280" cy="426720"/>
          </a:xfrm>
          <a:prstGeom prst="rect">
            <a:avLst/>
          </a:prstGeom>
          <a:noFill/>
        </p:spPr>
        <p:txBody>
          <a:bodyPr wrap="none" lIns="0" tIns="0" rIns="0" bIns="0" rtlCol="0" anchor="t">
            <a:noAutofit/>
          </a:bodyPr>
          <a:lstStyle/>
          <a:p>
            <a:pPr algn="ctr" rtl="0"/>
            <a:r>
              <a:rPr lang="pt-br">
                <a:latin typeface="Amazon Ember" panose="02000000000000000000" pitchFamily="2" charset="0"/>
                <a:ea typeface="Amazon Ember" panose="02000000000000000000" pitchFamily="2" charset="0"/>
                <a:cs typeface="Helvetica Neue"/>
              </a:rPr>
              <a:t>C++</a:t>
            </a:r>
          </a:p>
        </p:txBody>
      </p:sp>
      <p:sp>
        <p:nvSpPr>
          <p:cNvPr id="3" name="Footer Placeholder 2"/>
          <p:cNvSpPr>
            <a:spLocks noGrp="1"/>
          </p:cNvSpPr>
          <p:nvPr>
            <p:ph type="ftr" sz="quarter" idx="3"/>
          </p:nvPr>
        </p:nvSpPr>
        <p:spPr>
          <a:xfrm>
            <a:off x="419100" y="6356350"/>
            <a:ext cx="4511929" cy="365125"/>
          </a:xfrm>
        </p:spPr>
        <p:txBody>
          <a:bodyPr rtlCol="0"/>
          <a:lstStyle/>
          <a:p>
            <a:pPr rtl="0"/>
            <a:r>
              <a:rPr lang="pt-br" dirty="0"/>
              <a:t>© 2020 </a:t>
            </a:r>
            <a:r>
              <a:rPr lang="pt-br" dirty="0" err="1"/>
              <a:t>Amazon</a:t>
            </a:r>
            <a:r>
              <a:rPr lang="pt-br" dirty="0"/>
              <a:t> Web Services, Inc. ou suas afiliadas. Todos os direitos reservados.</a:t>
            </a:r>
          </a:p>
        </p:txBody>
      </p:sp>
      <p:sp>
        <p:nvSpPr>
          <p:cNvPr id="39" name="TextBox 38">
            <a:extLst>
              <a:ext uri="{FF2B5EF4-FFF2-40B4-BE49-F238E27FC236}">
                <a16:creationId xmlns:a16="http://schemas.microsoft.com/office/drawing/2014/main" id="{F10AF58F-7063-BA4A-ACD8-9962353CDF68}"/>
              </a:ext>
            </a:extLst>
          </p:cNvPr>
          <p:cNvSpPr txBox="1"/>
          <p:nvPr/>
        </p:nvSpPr>
        <p:spPr>
          <a:xfrm>
            <a:off x="272954" y="5451032"/>
            <a:ext cx="2076783" cy="830997"/>
          </a:xfrm>
          <a:prstGeom prst="rect">
            <a:avLst/>
          </a:prstGeom>
          <a:noFill/>
        </p:spPr>
        <p:txBody>
          <a:bodyPr wrap="square" rtlCol="0">
            <a:spAutoFit/>
          </a:bodyPr>
          <a:lstStyle/>
          <a:p>
            <a:pPr algn="ctr" rtl="0"/>
            <a:r>
              <a:rPr lang="pt-br" sz="1600" dirty="0">
                <a:latin typeface="Amazon Ember" panose="02000000000000000000" pitchFamily="2" charset="0"/>
                <a:ea typeface="Amazon Ember" panose="02000000000000000000" pitchFamily="2" charset="0"/>
              </a:rPr>
              <a:t>AWS </a:t>
            </a:r>
            <a:r>
              <a:rPr lang="pt-br" sz="1600" dirty="0" err="1">
                <a:latin typeface="Amazon Ember" panose="02000000000000000000" pitchFamily="2" charset="0"/>
                <a:ea typeface="Amazon Ember" panose="02000000000000000000" pitchFamily="2" charset="0"/>
              </a:rPr>
              <a:t>Amplify</a:t>
            </a:r>
            <a:r>
              <a:rPr lang="en-US" sz="1600" dirty="0">
                <a:latin typeface="Amazon Ember" panose="02000000000000000000" pitchFamily="2" charset="0"/>
                <a:ea typeface="Amazon Ember" panose="02000000000000000000" pitchFamily="2" charset="0"/>
              </a:rPr>
              <a:t/>
            </a:r>
            <a:br>
              <a:rPr lang="en-US" sz="1600" dirty="0">
                <a:latin typeface="Amazon Ember" panose="02000000000000000000" pitchFamily="2" charset="0"/>
                <a:ea typeface="Amazon Ember" panose="02000000000000000000" pitchFamily="2" charset="0"/>
              </a:rPr>
            </a:br>
            <a:r>
              <a:rPr lang="pt-br" sz="1600" dirty="0">
                <a:ea typeface="Amazon Ember" panose="02000000000000000000" pitchFamily="2" charset="0"/>
              </a:rPr>
              <a:t>Estrutura de trabalho Android e iOS</a:t>
            </a:r>
          </a:p>
        </p:txBody>
      </p:sp>
      <p:pic>
        <p:nvPicPr>
          <p:cNvPr id="40" name="Graphic 24">
            <a:extLst>
              <a:ext uri="{FF2B5EF4-FFF2-40B4-BE49-F238E27FC236}">
                <a16:creationId xmlns:a16="http://schemas.microsoft.com/office/drawing/2014/main" id="{19DFD9B5-18B8-1342-8D2C-92A82A11614B}"/>
              </a:ext>
            </a:extLst>
          </p:cNvPr>
          <p:cNvPicPr>
            <a:picLocks noChangeAspect="1"/>
          </p:cNvPicPr>
          <p:nvPr/>
        </p:nvPicPr>
        <p:blipFill>
          <a:blip r:embed="rId13"/>
          <a:stretch>
            <a:fillRect/>
          </a:stretch>
        </p:blipFill>
        <p:spPr>
          <a:xfrm>
            <a:off x="1012637" y="4291605"/>
            <a:ext cx="711200" cy="711200"/>
          </a:xfrm>
          <a:prstGeom prst="rect">
            <a:avLst/>
          </a:prstGeom>
        </p:spPr>
      </p:pic>
    </p:spTree>
    <p:custDataLst>
      <p:tags r:id="rId1"/>
    </p:custDataLst>
    <p:extLst>
      <p:ext uri="{BB962C8B-B14F-4D97-AF65-F5344CB8AC3E}">
        <p14:creationId xmlns:p14="http://schemas.microsoft.com/office/powerpoint/2010/main" val="151271225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COUNT" val="43"/>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Paloma 2019 v1">
  <a:themeElements>
    <a:clrScheme name="Training and Certification 1">
      <a:dk1>
        <a:srgbClr val="000000"/>
      </a:dk1>
      <a:lt1>
        <a:srgbClr val="FFFFFF"/>
      </a:lt1>
      <a:dk2>
        <a:srgbClr val="36C2B3"/>
      </a:dk2>
      <a:lt2>
        <a:srgbClr val="FFFFFF"/>
      </a:lt2>
      <a:accent1>
        <a:srgbClr val="232F3E"/>
      </a:accent1>
      <a:accent2>
        <a:srgbClr val="D5DBDB"/>
      </a:accent2>
      <a:accent3>
        <a:srgbClr val="36C2B3"/>
      </a:accent3>
      <a:accent4>
        <a:srgbClr val="1CC9F7"/>
      </a:accent4>
      <a:accent5>
        <a:srgbClr val="4D27AA"/>
      </a:accent5>
      <a:accent6>
        <a:srgbClr val="E617E6"/>
      </a:accent6>
      <a:hlink>
        <a:srgbClr val="1CC9F7"/>
      </a:hlink>
      <a:folHlink>
        <a:srgbClr val="232F3E"/>
      </a:folHlink>
    </a:clrScheme>
    <a:fontScheme name="Custom 1">
      <a:majorFont>
        <a:latin typeface="Amazon Ember Light"/>
        <a:ea typeface=""/>
        <a:cs typeface=""/>
      </a:majorFont>
      <a:minorFont>
        <a:latin typeface="Amazon Ember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defRPr sz="2800" dirty="0" err="1" smtClean="0">
            <a:latin typeface="Amazon Ember Light" panose="020B0403020204020204" pitchFamily="34" charset="0"/>
            <a:ea typeface="Amazon Ember Light" panose="020B0403020204020204" pitchFamily="34" charset="0"/>
            <a:cs typeface="Amazon Ember Light" panose="020B0403020204020204" pitchFamily="34"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4EC3CBD49A9D74AB59EB8F208DED5D9" ma:contentTypeVersion="4" ma:contentTypeDescription="Create a new document." ma:contentTypeScope="" ma:versionID="7daf4a3c1576a459487efcb13ac74181">
  <xsd:schema xmlns:xsd="http://www.w3.org/2001/XMLSchema" xmlns:xs="http://www.w3.org/2001/XMLSchema" xmlns:p="http://schemas.microsoft.com/office/2006/metadata/properties" xmlns:ns2="61d7a295-102b-4ba7-8142-2982d133915a" targetNamespace="http://schemas.microsoft.com/office/2006/metadata/properties" ma:root="true" ma:fieldsID="589ccf5a2417981e7e5052ae0f1735bc" ns2:_="">
    <xsd:import namespace="61d7a295-102b-4ba7-8142-2982d133915a"/>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1d7a295-102b-4ba7-8142-2982d133915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8D50BBF1-C89A-4234-BFE2-852E91D3846D}">
  <ds:schemaRefs>
    <ds:schemaRef ds:uri="61d7a295-102b-4ba7-8142-2982d133915a"/>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3D7765A4-48D5-4313-9436-D4F58DC09A37}">
  <ds:schemaRefs>
    <ds:schemaRef ds:uri="http://schemas.microsoft.com/sharepoint/v3/contenttype/forms"/>
  </ds:schemaRefs>
</ds:datastoreItem>
</file>

<file path=customXml/itemProps3.xml><?xml version="1.0" encoding="utf-8"?>
<ds:datastoreItem xmlns:ds="http://schemas.openxmlformats.org/officeDocument/2006/customXml" ds:itemID="{E3931053-4FD8-4D20-B805-6B024D5EFCB6}">
  <ds:schemaRef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61d7a295-102b-4ba7-8142-2982d133915a"/>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T&amp;C_PowerPoint_Deck_Template_2020_Copyright_All_Slides</Template>
  <TotalTime>76</TotalTime>
  <Words>7864</Words>
  <Application>Microsoft Office PowerPoint</Application>
  <PresentationFormat>Widescreen</PresentationFormat>
  <Paragraphs>685</Paragraphs>
  <Slides>43</Slides>
  <Notes>43</Notes>
  <HiddenSlides>0</HiddenSlides>
  <MMClips>0</MMClips>
  <ScaleCrop>false</ScaleCrop>
  <HeadingPairs>
    <vt:vector size="8" baseType="variant">
      <vt:variant>
        <vt:lpstr>Fonts Used</vt:lpstr>
      </vt:variant>
      <vt:variant>
        <vt:i4>14</vt:i4>
      </vt:variant>
      <vt:variant>
        <vt:lpstr>Theme</vt:lpstr>
      </vt:variant>
      <vt:variant>
        <vt:i4>1</vt:i4>
      </vt:variant>
      <vt:variant>
        <vt:lpstr>Embedded OLE Servers</vt:lpstr>
      </vt:variant>
      <vt:variant>
        <vt:i4>1</vt:i4>
      </vt:variant>
      <vt:variant>
        <vt:lpstr>Slide Titles</vt:lpstr>
      </vt:variant>
      <vt:variant>
        <vt:i4>43</vt:i4>
      </vt:variant>
    </vt:vector>
  </HeadingPairs>
  <TitlesOfParts>
    <vt:vector size="59" baseType="lpstr">
      <vt:lpstr>Helvetica Neue</vt:lpstr>
      <vt:lpstr>Helvetica Neue LT Std 65 Medium</vt:lpstr>
      <vt:lpstr>Menlo</vt:lpstr>
      <vt:lpstr>Amazon Ember</vt:lpstr>
      <vt:lpstr>Amazon Ember Light</vt:lpstr>
      <vt:lpstr>Arial</vt:lpstr>
      <vt:lpstr>Calibri</vt:lpstr>
      <vt:lpstr>Consolas</vt:lpstr>
      <vt:lpstr>Courier New</vt:lpstr>
      <vt:lpstr>Helvetica</vt:lpstr>
      <vt:lpstr>Lucida Console</vt:lpstr>
      <vt:lpstr>Times New Roman</vt:lpstr>
      <vt:lpstr>Wingdings</vt:lpstr>
      <vt:lpstr>Wingdings 2</vt:lpstr>
      <vt:lpstr>Paloma 2019 v1</vt:lpstr>
      <vt:lpstr>Image</vt:lpstr>
      <vt:lpstr>Módulo 2: Introdução ao desenvolvimento na AWS</vt:lpstr>
      <vt:lpstr>Visão geral do módulo</vt:lpstr>
      <vt:lpstr>Conceitos básicos Developing on AWS</vt:lpstr>
      <vt:lpstr>Como faço para começar?</vt:lpstr>
      <vt:lpstr>AWS Identity and Access Management</vt:lpstr>
      <vt:lpstr>Maneiras de usar a AWS</vt:lpstr>
      <vt:lpstr>Ferramentas do desenvolvedor</vt:lpstr>
      <vt:lpstr>Ferramentas de desenvolvedor da AWS</vt:lpstr>
      <vt:lpstr>Ferramentas de desenvolvedor: SDKs</vt:lpstr>
      <vt:lpstr>Conectando-se a um serviço</vt:lpstr>
      <vt:lpstr>Exemplo: Conectando-se aum servidor usando API</vt:lpstr>
      <vt:lpstr>Trabalhando com regiões da AWS</vt:lpstr>
      <vt:lpstr>Exceções e erros</vt:lpstr>
      <vt:lpstr>Introdução às ferramentas do desenvolvedor</vt:lpstr>
      <vt:lpstr>Ferramentas do desenvolvedor</vt:lpstr>
      <vt:lpstr>AWS Cloud9</vt:lpstr>
      <vt:lpstr>Visão geral do AWS Cloud9</vt:lpstr>
      <vt:lpstr>Benefícios do AWS Cloud9</vt:lpstr>
      <vt:lpstr>Editor do AWS Cloud9</vt:lpstr>
      <vt:lpstr>Tempos de execução do AWS Cloud9</vt:lpstr>
      <vt:lpstr>Demonstração do produto</vt:lpstr>
      <vt:lpstr>Ferramentas do desenvolvedor</vt:lpstr>
      <vt:lpstr>AWS X-Ray</vt:lpstr>
      <vt:lpstr>Visão geral do AWS X-Ray</vt:lpstr>
      <vt:lpstr>AWS X-Ray: como funciona</vt:lpstr>
      <vt:lpstr>Integração com o AWS X-Ray SDK</vt:lpstr>
      <vt:lpstr>Exemplo: ações da API do AWS X-Ray</vt:lpstr>
      <vt:lpstr>Introdução às ferramentas de gerenciamento</vt:lpstr>
      <vt:lpstr>Ferramentas de gerenciamento</vt:lpstr>
      <vt:lpstr>Amazon CloudWatch</vt:lpstr>
      <vt:lpstr>Integração de serviços</vt:lpstr>
      <vt:lpstr>Ferramentas de gerenciamento</vt:lpstr>
      <vt:lpstr>Integração do AWS CloudTrail</vt:lpstr>
      <vt:lpstr>Exemplo: log do AWS CloudTrail</vt:lpstr>
      <vt:lpstr>Histórico de eventos do AWS CloudTrail</vt:lpstr>
      <vt:lpstr>Histórico de eventos do AWS CloudTrail (cont.)</vt:lpstr>
      <vt:lpstr>Resumo</vt:lpstr>
      <vt:lpstr>Teste de conhecimento</vt:lpstr>
      <vt:lpstr>Obrigado</vt:lpstr>
      <vt:lpstr>Apêndice</vt:lpstr>
      <vt:lpstr>Instale o ambientede desenvolvimento</vt:lpstr>
      <vt:lpstr>Documentação do AWS SDK</vt:lpstr>
      <vt:lpstr>Melhores práticas: desenvolvimento de aplicações na nuvem </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Microsoft Office User</dc:creator>
  <cp:keywords/>
  <dc:description/>
  <cp:lastModifiedBy>Chen, Yue</cp:lastModifiedBy>
  <cp:revision>12</cp:revision>
  <cp:lastPrinted>2017-08-03T20:30:13Z</cp:lastPrinted>
  <dcterms:created xsi:type="dcterms:W3CDTF">2017-05-11T23:06:57Z</dcterms:created>
  <dcterms:modified xsi:type="dcterms:W3CDTF">2020-12-07T01:33:45Z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2600ADDC-5AC1-4E60-B537-ED544A7DA5A3</vt:lpwstr>
  </property>
  <property fmtid="{D5CDD505-2E9C-101B-9397-08002B2CF9AE}" pid="3" name="ArticulatePath">
    <vt:lpwstr>T&amp;C_PPT_template_100level_newbrand</vt:lpwstr>
  </property>
  <property fmtid="{D5CDD505-2E9C-101B-9397-08002B2CF9AE}" pid="4" name="ContentTypeId">
    <vt:lpwstr>0x010100D4EC3CBD49A9D74AB59EB8F208DED5D9</vt:lpwstr>
  </property>
</Properties>
</file>